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8"/>
  </p:notesMasterIdLst>
  <p:sldIdLst>
    <p:sldId id="297" r:id="rId11"/>
    <p:sldId id="265" r:id="rId12"/>
    <p:sldId id="298" r:id="rId13"/>
    <p:sldId id="299" r:id="rId14"/>
    <p:sldId id="328" r:id="rId15"/>
    <p:sldId id="334" r:id="rId16"/>
    <p:sldId id="335" r:id="rId17"/>
    <p:sldId id="336" r:id="rId18"/>
    <p:sldId id="338" r:id="rId19"/>
    <p:sldId id="331" r:id="rId20"/>
    <p:sldId id="339" r:id="rId21"/>
    <p:sldId id="342" r:id="rId22"/>
    <p:sldId id="344" r:id="rId23"/>
    <p:sldId id="340" r:id="rId24"/>
    <p:sldId id="341" r:id="rId25"/>
    <p:sldId id="332" r:id="rId26"/>
    <p:sldId id="345" r:id="rId27"/>
    <p:sldId id="346" r:id="rId28"/>
    <p:sldId id="348" r:id="rId29"/>
    <p:sldId id="347" r:id="rId30"/>
    <p:sldId id="333" r:id="rId31"/>
    <p:sldId id="350" r:id="rId32"/>
    <p:sldId id="351" r:id="rId33"/>
    <p:sldId id="352" r:id="rId34"/>
    <p:sldId id="353" r:id="rId35"/>
    <p:sldId id="330" r:id="rId36"/>
    <p:sldId id="329" r:id="rId37"/>
  </p:sldIdLst>
  <p:sldSz cx="12190413" cy="6859588"/>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78C"/>
    <a:srgbClr val="1574FF"/>
    <a:srgbClr val="EB5145"/>
    <a:srgbClr val="FE6400"/>
    <a:srgbClr val="1983B7"/>
    <a:srgbClr val="202A36"/>
    <a:srgbClr val="673977"/>
    <a:srgbClr val="F07474"/>
    <a:srgbClr val="FFBC54"/>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7" autoAdjust="0"/>
    <p:restoredTop sz="93037" autoAdjust="0"/>
  </p:normalViewPr>
  <p:slideViewPr>
    <p:cSldViewPr snapToGrid="0" showGuides="1">
      <p:cViewPr varScale="1">
        <p:scale>
          <a:sx n="77" d="100"/>
          <a:sy n="77" d="100"/>
        </p:scale>
        <p:origin x="466" y="62"/>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gs" Target="tags/tag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9618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9618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9618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extLst>
      <p:ext uri="{BB962C8B-B14F-4D97-AF65-F5344CB8AC3E}">
        <p14:creationId xmlns:p14="http://schemas.microsoft.com/office/powerpoint/2010/main" val="2025320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9618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83489971"/>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70962210"/>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97907939"/>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945302849"/>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174124145"/>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02747024"/>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8163827"/>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52026902"/>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2" y="2175379"/>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7" y="2175379"/>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2"/>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4" y="1435436"/>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7"/>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3"/>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04"/>
            <a:ext cx="8025355" cy="5852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57825"/>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3.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3" name="矩形 102"/>
          <p:cNvSpPr/>
          <p:nvPr/>
        </p:nvSpPr>
        <p:spPr>
          <a:xfrm>
            <a:off x="6074873" y="3735884"/>
            <a:ext cx="5000752" cy="684803"/>
          </a:xfrm>
          <a:prstGeom prst="rect">
            <a:avLst/>
          </a:prstGeom>
        </p:spPr>
        <p:txBody>
          <a:bodyPr wrap="square" lIns="68580" tIns="34290" rIns="68580" bIns="34290">
            <a:spAutoFit/>
          </a:bodyPr>
          <a:lstStyle/>
          <a:p>
            <a:pPr algn="just"/>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The Concepts National Income And National Product Have Roughly The Same Value And Can Be Used Interchangeably If Our Interest Is </a:t>
            </a:r>
            <a:r>
              <a:rPr lang="en-US" altLang="zh-CN" sz="1000" dirty="0" smtClean="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In And </a:t>
            </a:r>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Can Be Used Interchangeably If Our Interest Is In Their</a:t>
            </a:r>
          </a:p>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104" name="TextBox 42"/>
          <p:cNvSpPr txBox="1"/>
          <p:nvPr/>
        </p:nvSpPr>
        <p:spPr>
          <a:xfrm>
            <a:off x="5965624" y="2544621"/>
            <a:ext cx="5865331" cy="1107996"/>
          </a:xfrm>
          <a:prstGeom prst="rect">
            <a:avLst/>
          </a:prstGeom>
          <a:noFill/>
        </p:spPr>
        <p:txBody>
          <a:bodyPr wrap="square" rtlCol="0">
            <a:spAutoFit/>
          </a:bodyPr>
          <a:lstStyle/>
          <a:p>
            <a:r>
              <a:rPr lang="zh-CN" altLang="en-US" sz="6600" b="1" spc="300" dirty="0" smtClean="0">
                <a:solidFill>
                  <a:srgbClr val="00B0F0"/>
                </a:solidFill>
                <a:latin typeface="微软雅黑" pitchFamily="34" charset="-122"/>
                <a:ea typeface="微软雅黑" pitchFamily="34" charset="-122"/>
              </a:rPr>
              <a:t>工作述职汇报</a:t>
            </a:r>
            <a:endParaRPr lang="zh-CN" altLang="zh-CN" sz="6600" b="1" spc="300" dirty="0">
              <a:solidFill>
                <a:srgbClr val="00B0F0"/>
              </a:solidFill>
              <a:latin typeface="微软雅黑" pitchFamily="34" charset="-122"/>
              <a:ea typeface="微软雅黑" pitchFamily="34" charset="-122"/>
            </a:endParaRPr>
          </a:p>
        </p:txBody>
      </p:sp>
      <p:sp>
        <p:nvSpPr>
          <p:cNvPr id="58" name="TextBox 57"/>
          <p:cNvSpPr txBox="1"/>
          <p:nvPr/>
        </p:nvSpPr>
        <p:spPr>
          <a:xfrm>
            <a:off x="5563829" y="4631043"/>
            <a:ext cx="4448724" cy="338554"/>
          </a:xfrm>
          <a:prstGeom prst="rect">
            <a:avLst/>
          </a:prstGeom>
          <a:noFill/>
        </p:spPr>
        <p:txBody>
          <a:bodyPr wrap="square" rtlCol="0">
            <a:spAutoFit/>
          </a:bodyPr>
          <a:lstStyle/>
          <a:p>
            <a:pPr algn="ctr"/>
            <a:r>
              <a:rPr lang="zh-CN" altLang="en-US" sz="1600" b="1" dirty="0">
                <a:solidFill>
                  <a:schemeClr val="tx1">
                    <a:lumMod val="50000"/>
                    <a:lumOff val="50000"/>
                  </a:schemeClr>
                </a:solidFill>
                <a:latin typeface="微软雅黑" pitchFamily="34" charset="-122"/>
                <a:ea typeface="微软雅黑" pitchFamily="34" charset="-122"/>
              </a:rPr>
              <a:t>适用工作总结</a:t>
            </a:r>
            <a:r>
              <a:rPr lang="en-US" altLang="zh-CN" sz="1600" b="1" dirty="0">
                <a:solidFill>
                  <a:schemeClr val="tx1">
                    <a:lumMod val="50000"/>
                    <a:lumOff val="50000"/>
                  </a:schemeClr>
                </a:solidFill>
                <a:latin typeface="微软雅黑" pitchFamily="34" charset="-122"/>
                <a:ea typeface="微软雅黑" pitchFamily="34" charset="-122"/>
              </a:rPr>
              <a:t>/</a:t>
            </a:r>
            <a:r>
              <a:rPr lang="zh-CN" altLang="en-US" sz="1600" b="1" dirty="0">
                <a:solidFill>
                  <a:schemeClr val="tx1">
                    <a:lumMod val="50000"/>
                    <a:lumOff val="50000"/>
                  </a:schemeClr>
                </a:solidFill>
                <a:latin typeface="微软雅黑" pitchFamily="34" charset="-122"/>
                <a:ea typeface="微软雅黑" pitchFamily="34" charset="-122"/>
              </a:rPr>
              <a:t>述职报告</a:t>
            </a:r>
            <a:r>
              <a:rPr lang="en-US" altLang="zh-CN" sz="1600" b="1" dirty="0">
                <a:solidFill>
                  <a:schemeClr val="tx1">
                    <a:lumMod val="50000"/>
                    <a:lumOff val="50000"/>
                  </a:schemeClr>
                </a:solidFill>
                <a:latin typeface="微软雅黑" pitchFamily="34" charset="-122"/>
                <a:ea typeface="微软雅黑" pitchFamily="34" charset="-122"/>
              </a:rPr>
              <a:t>/</a:t>
            </a:r>
            <a:r>
              <a:rPr lang="zh-CN" altLang="en-US" sz="1600" b="1" dirty="0">
                <a:solidFill>
                  <a:schemeClr val="tx1">
                    <a:lumMod val="50000"/>
                    <a:lumOff val="50000"/>
                  </a:schemeClr>
                </a:solidFill>
                <a:latin typeface="微软雅黑" pitchFamily="34" charset="-122"/>
                <a:ea typeface="微软雅黑" pitchFamily="34" charset="-122"/>
              </a:rPr>
              <a:t>季度</a:t>
            </a:r>
            <a:r>
              <a:rPr lang="zh-CN" altLang="en-US" sz="1600" b="1" dirty="0" smtClean="0">
                <a:solidFill>
                  <a:schemeClr val="tx1">
                    <a:lumMod val="50000"/>
                    <a:lumOff val="50000"/>
                  </a:schemeClr>
                </a:solidFill>
                <a:latin typeface="微软雅黑" pitchFamily="34" charset="-122"/>
                <a:ea typeface="微软雅黑" pitchFamily="34" charset="-122"/>
              </a:rPr>
              <a:t>总结等</a:t>
            </a:r>
            <a:endParaRPr lang="zh-CN" altLang="en-US" sz="1600" b="1" dirty="0">
              <a:solidFill>
                <a:schemeClr val="tx1">
                  <a:lumMod val="50000"/>
                  <a:lumOff val="50000"/>
                </a:schemeClr>
              </a:solidFill>
              <a:latin typeface="微软雅黑" pitchFamily="34" charset="-122"/>
              <a:ea typeface="微软雅黑" pitchFamily="34" charset="-122"/>
            </a:endParaRPr>
          </a:p>
        </p:txBody>
      </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2" name="TextBox 171"/>
          <p:cNvSpPr txBox="1"/>
          <p:nvPr/>
        </p:nvSpPr>
        <p:spPr>
          <a:xfrm>
            <a:off x="2534908" y="2707637"/>
            <a:ext cx="2586328" cy="1261884"/>
          </a:xfrm>
          <a:prstGeom prst="rect">
            <a:avLst/>
          </a:prstGeom>
          <a:noFill/>
        </p:spPr>
        <p:txBody>
          <a:bodyPr wrap="square" rtlCol="0">
            <a:spAutoFit/>
          </a:bodyPr>
          <a:lstStyle/>
          <a:p>
            <a:pPr algn="ctr"/>
            <a:r>
              <a:rPr lang="en-US" altLang="zh-CN" sz="7300" b="1" spc="-300" dirty="0" smtClean="0">
                <a:solidFill>
                  <a:schemeClr val="bg1"/>
                </a:solidFill>
                <a:latin typeface="微软雅黑" pitchFamily="34" charset="-122"/>
                <a:ea typeface="微软雅黑" pitchFamily="34" charset="-122"/>
              </a:rPr>
              <a:t>2018</a:t>
            </a:r>
            <a:endParaRPr lang="zh-CN" altLang="en-US" sz="7300" b="1" spc="-300" dirty="0">
              <a:solidFill>
                <a:schemeClr val="bg1"/>
              </a:solidFill>
              <a:latin typeface="微软雅黑" pitchFamily="34" charset="-122"/>
              <a:ea typeface="微软雅黑" pitchFamily="34" charset="-122"/>
            </a:endParaRPr>
          </a:p>
        </p:txBody>
      </p:sp>
      <p:grpSp>
        <p:nvGrpSpPr>
          <p:cNvPr id="192" name="组合 191"/>
          <p:cNvGrpSpPr/>
          <p:nvPr/>
        </p:nvGrpSpPr>
        <p:grpSpPr>
          <a:xfrm>
            <a:off x="9230572" y="2184210"/>
            <a:ext cx="1290703" cy="235751"/>
            <a:chOff x="8971447" y="2172617"/>
            <a:chExt cx="759125" cy="568897"/>
          </a:xfrm>
          <a:solidFill>
            <a:srgbClr val="00B0F0"/>
          </a:solidFill>
        </p:grpSpPr>
        <p:sp>
          <p:nvSpPr>
            <p:cNvPr id="193" name="矩形 192"/>
            <p:cNvSpPr/>
            <p:nvPr/>
          </p:nvSpPr>
          <p:spPr>
            <a:xfrm>
              <a:off x="8971447" y="2172617"/>
              <a:ext cx="238791"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9312857" y="2172617"/>
              <a:ext cx="107228"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9522704" y="2172617"/>
              <a:ext cx="67464"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9692788" y="2172617"/>
              <a:ext cx="37784"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TextBox 42"/>
          <p:cNvSpPr txBox="1"/>
          <p:nvPr/>
        </p:nvSpPr>
        <p:spPr>
          <a:xfrm>
            <a:off x="6027743" y="2113569"/>
            <a:ext cx="3373570" cy="400110"/>
          </a:xfrm>
          <a:prstGeom prst="rect">
            <a:avLst/>
          </a:prstGeom>
          <a:noFill/>
        </p:spPr>
        <p:txBody>
          <a:bodyPr wrap="square" rtlCol="0">
            <a:spAutoFit/>
          </a:bodyPr>
          <a:lstStyle/>
          <a:p>
            <a:r>
              <a:rPr lang="en-US" altLang="zh-CN" sz="2000" b="1" dirty="0" smtClean="0">
                <a:solidFill>
                  <a:schemeClr val="bg1">
                    <a:lumMod val="50000"/>
                  </a:schemeClr>
                </a:solidFill>
                <a:latin typeface="微软雅黑" pitchFamily="34" charset="-122"/>
                <a:ea typeface="微软雅黑" pitchFamily="34" charset="-122"/>
              </a:rPr>
              <a:t>THE  SUMMARY PLAN</a:t>
            </a:r>
            <a:endParaRPr lang="zh-CN" altLang="zh-CN" sz="2000" dirty="0">
              <a:solidFill>
                <a:schemeClr val="bg1">
                  <a:lumMod val="50000"/>
                </a:schemeClr>
              </a:solidFill>
              <a:latin typeface="微软雅黑" pitchFamily="34" charset="-122"/>
              <a:ea typeface="微软雅黑" pitchFamily="34" charset="-122"/>
            </a:endParaRPr>
          </a:p>
        </p:txBody>
      </p:sp>
      <p:pic>
        <p:nvPicPr>
          <p:cNvPr id="198"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7095" y="-1239589"/>
            <a:ext cx="609600" cy="609600"/>
          </a:xfrm>
          <a:prstGeom prst="rect">
            <a:avLst/>
          </a:prstGeom>
        </p:spPr>
      </p:pic>
    </p:spTree>
    <p:extLst>
      <p:ext uri="{BB962C8B-B14F-4D97-AF65-F5344CB8AC3E}">
        <p14:creationId xmlns:p14="http://schemas.microsoft.com/office/powerpoint/2010/main" val="3103768071"/>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8"/>
                                        </p:tgtEl>
                                      </p:cBhvr>
                                    </p:cmd>
                                  </p:childTnLst>
                                </p:cTn>
                              </p:par>
                              <p:par>
                                <p:cTn id="7" presetID="53" presetClass="entr" presetSubtype="16"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anim calcmode="lin" valueType="num">
                                      <p:cBhvr>
                                        <p:cTn id="9" dur="750" fill="hold"/>
                                        <p:tgtEl>
                                          <p:spTgt spid="183"/>
                                        </p:tgtEl>
                                        <p:attrNameLst>
                                          <p:attrName>ppt_w</p:attrName>
                                        </p:attrNameLst>
                                      </p:cBhvr>
                                      <p:tavLst>
                                        <p:tav tm="0">
                                          <p:val>
                                            <p:fltVal val="0"/>
                                          </p:val>
                                        </p:tav>
                                        <p:tav tm="100000">
                                          <p:val>
                                            <p:strVal val="#ppt_w"/>
                                          </p:val>
                                        </p:tav>
                                      </p:tavLst>
                                    </p:anim>
                                    <p:anim calcmode="lin" valueType="num">
                                      <p:cBhvr>
                                        <p:cTn id="10" dur="750" fill="hold"/>
                                        <p:tgtEl>
                                          <p:spTgt spid="183"/>
                                        </p:tgtEl>
                                        <p:attrNameLst>
                                          <p:attrName>ppt_h</p:attrName>
                                        </p:attrNameLst>
                                      </p:cBhvr>
                                      <p:tavLst>
                                        <p:tav tm="0">
                                          <p:val>
                                            <p:fltVal val="0"/>
                                          </p:val>
                                        </p:tav>
                                        <p:tav tm="100000">
                                          <p:val>
                                            <p:strVal val="#ppt_h"/>
                                          </p:val>
                                        </p:tav>
                                      </p:tavLst>
                                    </p:anim>
                                    <p:animEffect transition="in" filter="fade">
                                      <p:cBhvr>
                                        <p:cTn id="11" dur="750"/>
                                        <p:tgtEl>
                                          <p:spTgt spid="183"/>
                                        </p:tgtEl>
                                      </p:cBhvr>
                                    </p:animEffect>
                                  </p:childTnLst>
                                </p:cTn>
                              </p:par>
                              <p:par>
                                <p:cTn id="12" presetID="53"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750" fill="hold"/>
                                        <p:tgtEl>
                                          <p:spTgt spid="2"/>
                                        </p:tgtEl>
                                        <p:attrNameLst>
                                          <p:attrName>ppt_w</p:attrName>
                                        </p:attrNameLst>
                                      </p:cBhvr>
                                      <p:tavLst>
                                        <p:tav tm="0">
                                          <p:val>
                                            <p:fltVal val="0"/>
                                          </p:val>
                                        </p:tav>
                                        <p:tav tm="100000">
                                          <p:val>
                                            <p:strVal val="#ppt_w"/>
                                          </p:val>
                                        </p:tav>
                                      </p:tavLst>
                                    </p:anim>
                                    <p:anim calcmode="lin" valueType="num">
                                      <p:cBhvr>
                                        <p:cTn id="15" dur="750" fill="hold"/>
                                        <p:tgtEl>
                                          <p:spTgt spid="2"/>
                                        </p:tgtEl>
                                        <p:attrNameLst>
                                          <p:attrName>ppt_h</p:attrName>
                                        </p:attrNameLst>
                                      </p:cBhvr>
                                      <p:tavLst>
                                        <p:tav tm="0">
                                          <p:val>
                                            <p:fltVal val="0"/>
                                          </p:val>
                                        </p:tav>
                                        <p:tav tm="100000">
                                          <p:val>
                                            <p:strVal val="#ppt_h"/>
                                          </p:val>
                                        </p:tav>
                                      </p:tavLst>
                                    </p:anim>
                                    <p:animEffect transition="in" filter="fade">
                                      <p:cBhvr>
                                        <p:cTn id="16" dur="750"/>
                                        <p:tgtEl>
                                          <p:spTgt spid="2"/>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 calcmode="lin" valueType="num">
                                      <p:cBhvr>
                                        <p:cTn id="20" dur="1000" fill="hold"/>
                                        <p:tgtEl>
                                          <p:spTgt spid="168"/>
                                        </p:tgtEl>
                                        <p:attrNameLst>
                                          <p:attrName>ppt_w</p:attrName>
                                        </p:attrNameLst>
                                      </p:cBhvr>
                                      <p:tavLst>
                                        <p:tav tm="0">
                                          <p:val>
                                            <p:fltVal val="0"/>
                                          </p:val>
                                        </p:tav>
                                        <p:tav tm="100000">
                                          <p:val>
                                            <p:strVal val="#ppt_w"/>
                                          </p:val>
                                        </p:tav>
                                      </p:tavLst>
                                    </p:anim>
                                    <p:anim calcmode="lin" valueType="num">
                                      <p:cBhvr>
                                        <p:cTn id="21" dur="1000" fill="hold"/>
                                        <p:tgtEl>
                                          <p:spTgt spid="168"/>
                                        </p:tgtEl>
                                        <p:attrNameLst>
                                          <p:attrName>ppt_h</p:attrName>
                                        </p:attrNameLst>
                                      </p:cBhvr>
                                      <p:tavLst>
                                        <p:tav tm="0">
                                          <p:val>
                                            <p:fltVal val="0"/>
                                          </p:val>
                                        </p:tav>
                                        <p:tav tm="100000">
                                          <p:val>
                                            <p:strVal val="#ppt_h"/>
                                          </p:val>
                                        </p:tav>
                                      </p:tavLst>
                                    </p:anim>
                                    <p:animEffect transition="in" filter="fade">
                                      <p:cBhvr>
                                        <p:cTn id="22" dur="1000"/>
                                        <p:tgtEl>
                                          <p:spTgt spid="168"/>
                                        </p:tgtEl>
                                      </p:cBhvr>
                                    </p:animEffect>
                                  </p:childTnLst>
                                </p:cTn>
                              </p:par>
                              <p:par>
                                <p:cTn id="23" presetID="53" presetClass="entr" presetSubtype="16" fill="hold" grpId="0" nodeType="withEffect">
                                  <p:stCondLst>
                                    <p:cond delay="225"/>
                                  </p:stCondLst>
                                  <p:childTnLst>
                                    <p:set>
                                      <p:cBhvr>
                                        <p:cTn id="24" dur="1" fill="hold">
                                          <p:stCondLst>
                                            <p:cond delay="0"/>
                                          </p:stCondLst>
                                        </p:cTn>
                                        <p:tgtEl>
                                          <p:spTgt spid="154"/>
                                        </p:tgtEl>
                                        <p:attrNameLst>
                                          <p:attrName>style.visibility</p:attrName>
                                        </p:attrNameLst>
                                      </p:cBhvr>
                                      <p:to>
                                        <p:strVal val="visible"/>
                                      </p:to>
                                    </p:set>
                                    <p:anim calcmode="lin" valueType="num">
                                      <p:cBhvr>
                                        <p:cTn id="25" dur="1000" fill="hold"/>
                                        <p:tgtEl>
                                          <p:spTgt spid="154"/>
                                        </p:tgtEl>
                                        <p:attrNameLst>
                                          <p:attrName>ppt_w</p:attrName>
                                        </p:attrNameLst>
                                      </p:cBhvr>
                                      <p:tavLst>
                                        <p:tav tm="0">
                                          <p:val>
                                            <p:fltVal val="0"/>
                                          </p:val>
                                        </p:tav>
                                        <p:tav tm="100000">
                                          <p:val>
                                            <p:strVal val="#ppt_w"/>
                                          </p:val>
                                        </p:tav>
                                      </p:tavLst>
                                    </p:anim>
                                    <p:anim calcmode="lin" valueType="num">
                                      <p:cBhvr>
                                        <p:cTn id="26" dur="1000" fill="hold"/>
                                        <p:tgtEl>
                                          <p:spTgt spid="154"/>
                                        </p:tgtEl>
                                        <p:attrNameLst>
                                          <p:attrName>ppt_h</p:attrName>
                                        </p:attrNameLst>
                                      </p:cBhvr>
                                      <p:tavLst>
                                        <p:tav tm="0">
                                          <p:val>
                                            <p:fltVal val="0"/>
                                          </p:val>
                                        </p:tav>
                                        <p:tav tm="100000">
                                          <p:val>
                                            <p:strVal val="#ppt_h"/>
                                          </p:val>
                                        </p:tav>
                                      </p:tavLst>
                                    </p:anim>
                                    <p:animEffect transition="in" filter="fade">
                                      <p:cBhvr>
                                        <p:cTn id="27" dur="1000"/>
                                        <p:tgtEl>
                                          <p:spTgt spid="154"/>
                                        </p:tgtEl>
                                      </p:cBhvr>
                                    </p:animEffect>
                                  </p:childTnLst>
                                </p:cTn>
                              </p:par>
                              <p:par>
                                <p:cTn id="28" presetID="53" presetClass="entr" presetSubtype="16" fill="hold" grpId="0" nodeType="withEffect">
                                  <p:stCondLst>
                                    <p:cond delay="125"/>
                                  </p:stCondLst>
                                  <p:childTnLst>
                                    <p:set>
                                      <p:cBhvr>
                                        <p:cTn id="29" dur="1" fill="hold">
                                          <p:stCondLst>
                                            <p:cond delay="0"/>
                                          </p:stCondLst>
                                        </p:cTn>
                                        <p:tgtEl>
                                          <p:spTgt spid="142"/>
                                        </p:tgtEl>
                                        <p:attrNameLst>
                                          <p:attrName>style.visibility</p:attrName>
                                        </p:attrNameLst>
                                      </p:cBhvr>
                                      <p:to>
                                        <p:strVal val="visible"/>
                                      </p:to>
                                    </p:set>
                                    <p:anim calcmode="lin" valueType="num">
                                      <p:cBhvr>
                                        <p:cTn id="30" dur="1000" fill="hold"/>
                                        <p:tgtEl>
                                          <p:spTgt spid="142"/>
                                        </p:tgtEl>
                                        <p:attrNameLst>
                                          <p:attrName>ppt_w</p:attrName>
                                        </p:attrNameLst>
                                      </p:cBhvr>
                                      <p:tavLst>
                                        <p:tav tm="0">
                                          <p:val>
                                            <p:fltVal val="0"/>
                                          </p:val>
                                        </p:tav>
                                        <p:tav tm="100000">
                                          <p:val>
                                            <p:strVal val="#ppt_w"/>
                                          </p:val>
                                        </p:tav>
                                      </p:tavLst>
                                    </p:anim>
                                    <p:anim calcmode="lin" valueType="num">
                                      <p:cBhvr>
                                        <p:cTn id="31" dur="1000" fill="hold"/>
                                        <p:tgtEl>
                                          <p:spTgt spid="142"/>
                                        </p:tgtEl>
                                        <p:attrNameLst>
                                          <p:attrName>ppt_h</p:attrName>
                                        </p:attrNameLst>
                                      </p:cBhvr>
                                      <p:tavLst>
                                        <p:tav tm="0">
                                          <p:val>
                                            <p:fltVal val="0"/>
                                          </p:val>
                                        </p:tav>
                                        <p:tav tm="100000">
                                          <p:val>
                                            <p:strVal val="#ppt_h"/>
                                          </p:val>
                                        </p:tav>
                                      </p:tavLst>
                                    </p:anim>
                                    <p:animEffect transition="in" filter="fade">
                                      <p:cBhvr>
                                        <p:cTn id="32" dur="1000"/>
                                        <p:tgtEl>
                                          <p:spTgt spid="142"/>
                                        </p:tgtEl>
                                      </p:cBhvr>
                                    </p:animEffect>
                                  </p:childTnLst>
                                </p:cTn>
                              </p:par>
                              <p:par>
                                <p:cTn id="33" presetID="53" presetClass="entr" presetSubtype="16" fill="hold" grpId="0" nodeType="withEffect">
                                  <p:stCondLst>
                                    <p:cond delay="225"/>
                                  </p:stCondLst>
                                  <p:childTnLst>
                                    <p:set>
                                      <p:cBhvr>
                                        <p:cTn id="34" dur="1" fill="hold">
                                          <p:stCondLst>
                                            <p:cond delay="0"/>
                                          </p:stCondLst>
                                        </p:cTn>
                                        <p:tgtEl>
                                          <p:spTgt spid="139"/>
                                        </p:tgtEl>
                                        <p:attrNameLst>
                                          <p:attrName>style.visibility</p:attrName>
                                        </p:attrNameLst>
                                      </p:cBhvr>
                                      <p:to>
                                        <p:strVal val="visible"/>
                                      </p:to>
                                    </p:set>
                                    <p:anim calcmode="lin" valueType="num">
                                      <p:cBhvr>
                                        <p:cTn id="35" dur="1000" fill="hold"/>
                                        <p:tgtEl>
                                          <p:spTgt spid="139"/>
                                        </p:tgtEl>
                                        <p:attrNameLst>
                                          <p:attrName>ppt_w</p:attrName>
                                        </p:attrNameLst>
                                      </p:cBhvr>
                                      <p:tavLst>
                                        <p:tav tm="0">
                                          <p:val>
                                            <p:fltVal val="0"/>
                                          </p:val>
                                        </p:tav>
                                        <p:tav tm="100000">
                                          <p:val>
                                            <p:strVal val="#ppt_w"/>
                                          </p:val>
                                        </p:tav>
                                      </p:tavLst>
                                    </p:anim>
                                    <p:anim calcmode="lin" valueType="num">
                                      <p:cBhvr>
                                        <p:cTn id="36" dur="1000" fill="hold"/>
                                        <p:tgtEl>
                                          <p:spTgt spid="139"/>
                                        </p:tgtEl>
                                        <p:attrNameLst>
                                          <p:attrName>ppt_h</p:attrName>
                                        </p:attrNameLst>
                                      </p:cBhvr>
                                      <p:tavLst>
                                        <p:tav tm="0">
                                          <p:val>
                                            <p:fltVal val="0"/>
                                          </p:val>
                                        </p:tav>
                                        <p:tav tm="100000">
                                          <p:val>
                                            <p:strVal val="#ppt_h"/>
                                          </p:val>
                                        </p:tav>
                                      </p:tavLst>
                                    </p:anim>
                                    <p:animEffect transition="in" filter="fade">
                                      <p:cBhvr>
                                        <p:cTn id="37" dur="1000"/>
                                        <p:tgtEl>
                                          <p:spTgt spid="139"/>
                                        </p:tgtEl>
                                      </p:cBhvr>
                                    </p:animEffect>
                                  </p:childTnLst>
                                </p:cTn>
                              </p:par>
                              <p:par>
                                <p:cTn id="38" presetID="53" presetClass="entr" presetSubtype="16" fill="hold" grpId="0" nodeType="withEffect">
                                  <p:stCondLst>
                                    <p:cond delay="225"/>
                                  </p:stCondLst>
                                  <p:childTnLst>
                                    <p:set>
                                      <p:cBhvr>
                                        <p:cTn id="39" dur="1" fill="hold">
                                          <p:stCondLst>
                                            <p:cond delay="0"/>
                                          </p:stCondLst>
                                        </p:cTn>
                                        <p:tgtEl>
                                          <p:spTgt spid="157"/>
                                        </p:tgtEl>
                                        <p:attrNameLst>
                                          <p:attrName>style.visibility</p:attrName>
                                        </p:attrNameLst>
                                      </p:cBhvr>
                                      <p:to>
                                        <p:strVal val="visible"/>
                                      </p:to>
                                    </p:set>
                                    <p:anim calcmode="lin" valueType="num">
                                      <p:cBhvr>
                                        <p:cTn id="40" dur="1000" fill="hold"/>
                                        <p:tgtEl>
                                          <p:spTgt spid="157"/>
                                        </p:tgtEl>
                                        <p:attrNameLst>
                                          <p:attrName>ppt_w</p:attrName>
                                        </p:attrNameLst>
                                      </p:cBhvr>
                                      <p:tavLst>
                                        <p:tav tm="0">
                                          <p:val>
                                            <p:fltVal val="0"/>
                                          </p:val>
                                        </p:tav>
                                        <p:tav tm="100000">
                                          <p:val>
                                            <p:strVal val="#ppt_w"/>
                                          </p:val>
                                        </p:tav>
                                      </p:tavLst>
                                    </p:anim>
                                    <p:anim calcmode="lin" valueType="num">
                                      <p:cBhvr>
                                        <p:cTn id="41" dur="1000" fill="hold"/>
                                        <p:tgtEl>
                                          <p:spTgt spid="157"/>
                                        </p:tgtEl>
                                        <p:attrNameLst>
                                          <p:attrName>ppt_h</p:attrName>
                                        </p:attrNameLst>
                                      </p:cBhvr>
                                      <p:tavLst>
                                        <p:tav tm="0">
                                          <p:val>
                                            <p:fltVal val="0"/>
                                          </p:val>
                                        </p:tav>
                                        <p:tav tm="100000">
                                          <p:val>
                                            <p:strVal val="#ppt_h"/>
                                          </p:val>
                                        </p:tav>
                                      </p:tavLst>
                                    </p:anim>
                                    <p:animEffect transition="in" filter="fade">
                                      <p:cBhvr>
                                        <p:cTn id="42" dur="1000"/>
                                        <p:tgtEl>
                                          <p:spTgt spid="15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0"/>
                                        </p:tgtEl>
                                        <p:attrNameLst>
                                          <p:attrName>style.visibility</p:attrName>
                                        </p:attrNameLst>
                                      </p:cBhvr>
                                      <p:to>
                                        <p:strVal val="visible"/>
                                      </p:to>
                                    </p:set>
                                    <p:anim calcmode="lin" valueType="num">
                                      <p:cBhvr>
                                        <p:cTn id="45" dur="1000" fill="hold"/>
                                        <p:tgtEl>
                                          <p:spTgt spid="160"/>
                                        </p:tgtEl>
                                        <p:attrNameLst>
                                          <p:attrName>ppt_w</p:attrName>
                                        </p:attrNameLst>
                                      </p:cBhvr>
                                      <p:tavLst>
                                        <p:tav tm="0">
                                          <p:val>
                                            <p:fltVal val="0"/>
                                          </p:val>
                                        </p:tav>
                                        <p:tav tm="100000">
                                          <p:val>
                                            <p:strVal val="#ppt_w"/>
                                          </p:val>
                                        </p:tav>
                                      </p:tavLst>
                                    </p:anim>
                                    <p:anim calcmode="lin" valueType="num">
                                      <p:cBhvr>
                                        <p:cTn id="46" dur="1000" fill="hold"/>
                                        <p:tgtEl>
                                          <p:spTgt spid="160"/>
                                        </p:tgtEl>
                                        <p:attrNameLst>
                                          <p:attrName>ppt_h</p:attrName>
                                        </p:attrNameLst>
                                      </p:cBhvr>
                                      <p:tavLst>
                                        <p:tav tm="0">
                                          <p:val>
                                            <p:fltVal val="0"/>
                                          </p:val>
                                        </p:tav>
                                        <p:tav tm="100000">
                                          <p:val>
                                            <p:strVal val="#ppt_h"/>
                                          </p:val>
                                        </p:tav>
                                      </p:tavLst>
                                    </p:anim>
                                    <p:animEffect transition="in" filter="fade">
                                      <p:cBhvr>
                                        <p:cTn id="47" dur="1000"/>
                                        <p:tgtEl>
                                          <p:spTgt spid="160"/>
                                        </p:tgtEl>
                                      </p:cBhvr>
                                    </p:animEffect>
                                  </p:childTnLst>
                                </p:cTn>
                              </p:par>
                              <p:par>
                                <p:cTn id="48" presetID="53" presetClass="entr" presetSubtype="16" fill="hold" grpId="0" nodeType="withEffect">
                                  <p:stCondLst>
                                    <p:cond delay="125"/>
                                  </p:stCondLst>
                                  <p:childTnLst>
                                    <p:set>
                                      <p:cBhvr>
                                        <p:cTn id="49" dur="1" fill="hold">
                                          <p:stCondLst>
                                            <p:cond delay="0"/>
                                          </p:stCondLst>
                                        </p:cTn>
                                        <p:tgtEl>
                                          <p:spTgt spid="189"/>
                                        </p:tgtEl>
                                        <p:attrNameLst>
                                          <p:attrName>style.visibility</p:attrName>
                                        </p:attrNameLst>
                                      </p:cBhvr>
                                      <p:to>
                                        <p:strVal val="visible"/>
                                      </p:to>
                                    </p:set>
                                    <p:anim calcmode="lin" valueType="num">
                                      <p:cBhvr>
                                        <p:cTn id="50" dur="1000" fill="hold"/>
                                        <p:tgtEl>
                                          <p:spTgt spid="189"/>
                                        </p:tgtEl>
                                        <p:attrNameLst>
                                          <p:attrName>ppt_w</p:attrName>
                                        </p:attrNameLst>
                                      </p:cBhvr>
                                      <p:tavLst>
                                        <p:tav tm="0">
                                          <p:val>
                                            <p:fltVal val="0"/>
                                          </p:val>
                                        </p:tav>
                                        <p:tav tm="100000">
                                          <p:val>
                                            <p:strVal val="#ppt_w"/>
                                          </p:val>
                                        </p:tav>
                                      </p:tavLst>
                                    </p:anim>
                                    <p:anim calcmode="lin" valueType="num">
                                      <p:cBhvr>
                                        <p:cTn id="51" dur="1000" fill="hold"/>
                                        <p:tgtEl>
                                          <p:spTgt spid="189"/>
                                        </p:tgtEl>
                                        <p:attrNameLst>
                                          <p:attrName>ppt_h</p:attrName>
                                        </p:attrNameLst>
                                      </p:cBhvr>
                                      <p:tavLst>
                                        <p:tav tm="0">
                                          <p:val>
                                            <p:fltVal val="0"/>
                                          </p:val>
                                        </p:tav>
                                        <p:tav tm="100000">
                                          <p:val>
                                            <p:strVal val="#ppt_h"/>
                                          </p:val>
                                        </p:tav>
                                      </p:tavLst>
                                    </p:anim>
                                    <p:animEffect transition="in" filter="fade">
                                      <p:cBhvr>
                                        <p:cTn id="52" dur="1000"/>
                                        <p:tgtEl>
                                          <p:spTgt spid="189"/>
                                        </p:tgtEl>
                                      </p:cBhvr>
                                    </p:animEffect>
                                  </p:childTnLst>
                                </p:cTn>
                              </p:par>
                              <p:par>
                                <p:cTn id="53" presetID="53" presetClass="entr" presetSubtype="16" fill="hold" grpId="0" nodeType="withEffect">
                                  <p:stCondLst>
                                    <p:cond delay="325"/>
                                  </p:stCondLst>
                                  <p:childTnLst>
                                    <p:set>
                                      <p:cBhvr>
                                        <p:cTn id="54" dur="1" fill="hold">
                                          <p:stCondLst>
                                            <p:cond delay="0"/>
                                          </p:stCondLst>
                                        </p:cTn>
                                        <p:tgtEl>
                                          <p:spTgt spid="190"/>
                                        </p:tgtEl>
                                        <p:attrNameLst>
                                          <p:attrName>style.visibility</p:attrName>
                                        </p:attrNameLst>
                                      </p:cBhvr>
                                      <p:to>
                                        <p:strVal val="visible"/>
                                      </p:to>
                                    </p:set>
                                    <p:anim calcmode="lin" valueType="num">
                                      <p:cBhvr>
                                        <p:cTn id="55" dur="1000" fill="hold"/>
                                        <p:tgtEl>
                                          <p:spTgt spid="190"/>
                                        </p:tgtEl>
                                        <p:attrNameLst>
                                          <p:attrName>ppt_w</p:attrName>
                                        </p:attrNameLst>
                                      </p:cBhvr>
                                      <p:tavLst>
                                        <p:tav tm="0">
                                          <p:val>
                                            <p:fltVal val="0"/>
                                          </p:val>
                                        </p:tav>
                                        <p:tav tm="100000">
                                          <p:val>
                                            <p:strVal val="#ppt_w"/>
                                          </p:val>
                                        </p:tav>
                                      </p:tavLst>
                                    </p:anim>
                                    <p:anim calcmode="lin" valueType="num">
                                      <p:cBhvr>
                                        <p:cTn id="56" dur="1000" fill="hold"/>
                                        <p:tgtEl>
                                          <p:spTgt spid="190"/>
                                        </p:tgtEl>
                                        <p:attrNameLst>
                                          <p:attrName>ppt_h</p:attrName>
                                        </p:attrNameLst>
                                      </p:cBhvr>
                                      <p:tavLst>
                                        <p:tav tm="0">
                                          <p:val>
                                            <p:fltVal val="0"/>
                                          </p:val>
                                        </p:tav>
                                        <p:tav tm="100000">
                                          <p:val>
                                            <p:strVal val="#ppt_h"/>
                                          </p:val>
                                        </p:tav>
                                      </p:tavLst>
                                    </p:anim>
                                    <p:animEffect transition="in" filter="fade">
                                      <p:cBhvr>
                                        <p:cTn id="57" dur="1000"/>
                                        <p:tgtEl>
                                          <p:spTgt spid="190"/>
                                        </p:tgtEl>
                                      </p:cBhvr>
                                    </p:animEffect>
                                  </p:childTnLst>
                                </p:cTn>
                              </p:par>
                              <p:par>
                                <p:cTn id="58" presetID="53" presetClass="entr" presetSubtype="16" fill="hold" grpId="0" nodeType="withEffect">
                                  <p:stCondLst>
                                    <p:cond delay="125"/>
                                  </p:stCondLst>
                                  <p:childTnLst>
                                    <p:set>
                                      <p:cBhvr>
                                        <p:cTn id="59" dur="1" fill="hold">
                                          <p:stCondLst>
                                            <p:cond delay="0"/>
                                          </p:stCondLst>
                                        </p:cTn>
                                        <p:tgtEl>
                                          <p:spTgt spid="191"/>
                                        </p:tgtEl>
                                        <p:attrNameLst>
                                          <p:attrName>style.visibility</p:attrName>
                                        </p:attrNameLst>
                                      </p:cBhvr>
                                      <p:to>
                                        <p:strVal val="visible"/>
                                      </p:to>
                                    </p:set>
                                    <p:anim calcmode="lin" valueType="num">
                                      <p:cBhvr>
                                        <p:cTn id="60" dur="1000" fill="hold"/>
                                        <p:tgtEl>
                                          <p:spTgt spid="191"/>
                                        </p:tgtEl>
                                        <p:attrNameLst>
                                          <p:attrName>ppt_w</p:attrName>
                                        </p:attrNameLst>
                                      </p:cBhvr>
                                      <p:tavLst>
                                        <p:tav tm="0">
                                          <p:val>
                                            <p:fltVal val="0"/>
                                          </p:val>
                                        </p:tav>
                                        <p:tav tm="100000">
                                          <p:val>
                                            <p:strVal val="#ppt_w"/>
                                          </p:val>
                                        </p:tav>
                                      </p:tavLst>
                                    </p:anim>
                                    <p:anim calcmode="lin" valueType="num">
                                      <p:cBhvr>
                                        <p:cTn id="61" dur="1000" fill="hold"/>
                                        <p:tgtEl>
                                          <p:spTgt spid="191"/>
                                        </p:tgtEl>
                                        <p:attrNameLst>
                                          <p:attrName>ppt_h</p:attrName>
                                        </p:attrNameLst>
                                      </p:cBhvr>
                                      <p:tavLst>
                                        <p:tav tm="0">
                                          <p:val>
                                            <p:fltVal val="0"/>
                                          </p:val>
                                        </p:tav>
                                        <p:tav tm="100000">
                                          <p:val>
                                            <p:strVal val="#ppt_h"/>
                                          </p:val>
                                        </p:tav>
                                      </p:tavLst>
                                    </p:anim>
                                    <p:animEffect transition="in" filter="fade">
                                      <p:cBhvr>
                                        <p:cTn id="62" dur="1000"/>
                                        <p:tgtEl>
                                          <p:spTgt spid="191"/>
                                        </p:tgtEl>
                                      </p:cBhvr>
                                    </p:animEffect>
                                  </p:childTnLst>
                                </p:cTn>
                              </p:par>
                            </p:childTnLst>
                          </p:cTn>
                        </p:par>
                        <p:par>
                          <p:cTn id="63" fill="hold">
                            <p:stCondLst>
                              <p:cond delay="2075"/>
                            </p:stCondLst>
                            <p:childTnLst>
                              <p:par>
                                <p:cTn id="64" presetID="31" presetClass="entr" presetSubtype="0" fill="hold" grpId="0" nodeType="afterEffect">
                                  <p:stCondLst>
                                    <p:cond delay="0"/>
                                  </p:stCondLst>
                                  <p:iterate type="lt">
                                    <p:tmPct val="5000"/>
                                  </p:iterate>
                                  <p:childTnLst>
                                    <p:set>
                                      <p:cBhvr>
                                        <p:cTn id="65" dur="1" fill="hold">
                                          <p:stCondLst>
                                            <p:cond delay="0"/>
                                          </p:stCondLst>
                                        </p:cTn>
                                        <p:tgtEl>
                                          <p:spTgt spid="172"/>
                                        </p:tgtEl>
                                        <p:attrNameLst>
                                          <p:attrName>style.visibility</p:attrName>
                                        </p:attrNameLst>
                                      </p:cBhvr>
                                      <p:to>
                                        <p:strVal val="visible"/>
                                      </p:to>
                                    </p:set>
                                    <p:anim calcmode="lin" valueType="num">
                                      <p:cBhvr>
                                        <p:cTn id="66" dur="1000" fill="hold"/>
                                        <p:tgtEl>
                                          <p:spTgt spid="172"/>
                                        </p:tgtEl>
                                        <p:attrNameLst>
                                          <p:attrName>ppt_w</p:attrName>
                                        </p:attrNameLst>
                                      </p:cBhvr>
                                      <p:tavLst>
                                        <p:tav tm="0">
                                          <p:val>
                                            <p:fltVal val="0"/>
                                          </p:val>
                                        </p:tav>
                                        <p:tav tm="100000">
                                          <p:val>
                                            <p:strVal val="#ppt_w"/>
                                          </p:val>
                                        </p:tav>
                                      </p:tavLst>
                                    </p:anim>
                                    <p:anim calcmode="lin" valueType="num">
                                      <p:cBhvr>
                                        <p:cTn id="67" dur="1000" fill="hold"/>
                                        <p:tgtEl>
                                          <p:spTgt spid="172"/>
                                        </p:tgtEl>
                                        <p:attrNameLst>
                                          <p:attrName>ppt_h</p:attrName>
                                        </p:attrNameLst>
                                      </p:cBhvr>
                                      <p:tavLst>
                                        <p:tav tm="0">
                                          <p:val>
                                            <p:fltVal val="0"/>
                                          </p:val>
                                        </p:tav>
                                        <p:tav tm="100000">
                                          <p:val>
                                            <p:strVal val="#ppt_h"/>
                                          </p:val>
                                        </p:tav>
                                      </p:tavLst>
                                    </p:anim>
                                    <p:anim calcmode="lin" valueType="num">
                                      <p:cBhvr>
                                        <p:cTn id="68" dur="1000" fill="hold"/>
                                        <p:tgtEl>
                                          <p:spTgt spid="172"/>
                                        </p:tgtEl>
                                        <p:attrNameLst>
                                          <p:attrName>style.rotation</p:attrName>
                                        </p:attrNameLst>
                                      </p:cBhvr>
                                      <p:tavLst>
                                        <p:tav tm="0">
                                          <p:val>
                                            <p:fltVal val="90"/>
                                          </p:val>
                                        </p:tav>
                                        <p:tav tm="100000">
                                          <p:val>
                                            <p:fltVal val="0"/>
                                          </p:val>
                                        </p:tav>
                                      </p:tavLst>
                                    </p:anim>
                                    <p:animEffect transition="in" filter="fade">
                                      <p:cBhvr>
                                        <p:cTn id="69" dur="1000"/>
                                        <p:tgtEl>
                                          <p:spTgt spid="172"/>
                                        </p:tgtEl>
                                      </p:cBhvr>
                                    </p:animEffect>
                                  </p:childTnLst>
                                </p:cTn>
                              </p:par>
                            </p:childTnLst>
                          </p:cTn>
                        </p:par>
                        <p:par>
                          <p:cTn id="70" fill="hold">
                            <p:stCondLst>
                              <p:cond delay="3225"/>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197"/>
                                        </p:tgtEl>
                                        <p:attrNameLst>
                                          <p:attrName>style.visibility</p:attrName>
                                        </p:attrNameLst>
                                      </p:cBhvr>
                                      <p:to>
                                        <p:strVal val="visible"/>
                                      </p:to>
                                    </p:set>
                                    <p:anim by="(-#ppt_w*2)" calcmode="lin" valueType="num">
                                      <p:cBhvr rctx="PPT">
                                        <p:cTn id="73" dur="250" autoRev="1" fill="hold">
                                          <p:stCondLst>
                                            <p:cond delay="0"/>
                                          </p:stCondLst>
                                        </p:cTn>
                                        <p:tgtEl>
                                          <p:spTgt spid="197"/>
                                        </p:tgtEl>
                                        <p:attrNameLst>
                                          <p:attrName>ppt_w</p:attrName>
                                        </p:attrNameLst>
                                      </p:cBhvr>
                                    </p:anim>
                                    <p:anim by="(#ppt_w*0.50)" calcmode="lin" valueType="num">
                                      <p:cBhvr>
                                        <p:cTn id="74" dur="250" decel="50000" autoRev="1" fill="hold">
                                          <p:stCondLst>
                                            <p:cond delay="0"/>
                                          </p:stCondLst>
                                        </p:cTn>
                                        <p:tgtEl>
                                          <p:spTgt spid="197"/>
                                        </p:tgtEl>
                                        <p:attrNameLst>
                                          <p:attrName>ppt_x</p:attrName>
                                        </p:attrNameLst>
                                      </p:cBhvr>
                                    </p:anim>
                                    <p:anim from="(-#ppt_h/2)" to="(#ppt_y)" calcmode="lin" valueType="num">
                                      <p:cBhvr>
                                        <p:cTn id="75" dur="500" fill="hold">
                                          <p:stCondLst>
                                            <p:cond delay="0"/>
                                          </p:stCondLst>
                                        </p:cTn>
                                        <p:tgtEl>
                                          <p:spTgt spid="197"/>
                                        </p:tgtEl>
                                        <p:attrNameLst>
                                          <p:attrName>ppt_y</p:attrName>
                                        </p:attrNameLst>
                                      </p:cBhvr>
                                    </p:anim>
                                    <p:animRot by="21600000">
                                      <p:cBhvr>
                                        <p:cTn id="76" dur="500" fill="hold">
                                          <p:stCondLst>
                                            <p:cond delay="0"/>
                                          </p:stCondLst>
                                        </p:cTn>
                                        <p:tgtEl>
                                          <p:spTgt spid="197"/>
                                        </p:tgtEl>
                                        <p:attrNameLst>
                                          <p:attrName>r</p:attrName>
                                        </p:attrNameLst>
                                      </p:cBhvr>
                                    </p:animRot>
                                  </p:childTnLst>
                                </p:cTn>
                              </p:par>
                            </p:childTnLst>
                          </p:cTn>
                        </p:par>
                        <p:par>
                          <p:cTn id="77" fill="hold">
                            <p:stCondLst>
                              <p:cond delay="4375"/>
                            </p:stCondLst>
                            <p:childTnLst>
                              <p:par>
                                <p:cTn id="78" presetID="53" presetClass="entr" presetSubtype="16" fill="hold" nodeType="afterEffect">
                                  <p:stCondLst>
                                    <p:cond delay="0"/>
                                  </p:stCondLst>
                                  <p:childTnLst>
                                    <p:set>
                                      <p:cBhvr>
                                        <p:cTn id="79" dur="1" fill="hold">
                                          <p:stCondLst>
                                            <p:cond delay="0"/>
                                          </p:stCondLst>
                                        </p:cTn>
                                        <p:tgtEl>
                                          <p:spTgt spid="192"/>
                                        </p:tgtEl>
                                        <p:attrNameLst>
                                          <p:attrName>style.visibility</p:attrName>
                                        </p:attrNameLst>
                                      </p:cBhvr>
                                      <p:to>
                                        <p:strVal val="visible"/>
                                      </p:to>
                                    </p:set>
                                    <p:anim calcmode="lin" valueType="num">
                                      <p:cBhvr>
                                        <p:cTn id="80" dur="500" fill="hold"/>
                                        <p:tgtEl>
                                          <p:spTgt spid="192"/>
                                        </p:tgtEl>
                                        <p:attrNameLst>
                                          <p:attrName>ppt_w</p:attrName>
                                        </p:attrNameLst>
                                      </p:cBhvr>
                                      <p:tavLst>
                                        <p:tav tm="0">
                                          <p:val>
                                            <p:fltVal val="0"/>
                                          </p:val>
                                        </p:tav>
                                        <p:tav tm="100000">
                                          <p:val>
                                            <p:strVal val="#ppt_w"/>
                                          </p:val>
                                        </p:tav>
                                      </p:tavLst>
                                    </p:anim>
                                    <p:anim calcmode="lin" valueType="num">
                                      <p:cBhvr>
                                        <p:cTn id="81" dur="500" fill="hold"/>
                                        <p:tgtEl>
                                          <p:spTgt spid="192"/>
                                        </p:tgtEl>
                                        <p:attrNameLst>
                                          <p:attrName>ppt_h</p:attrName>
                                        </p:attrNameLst>
                                      </p:cBhvr>
                                      <p:tavLst>
                                        <p:tav tm="0">
                                          <p:val>
                                            <p:fltVal val="0"/>
                                          </p:val>
                                        </p:tav>
                                        <p:tav tm="100000">
                                          <p:val>
                                            <p:strVal val="#ppt_h"/>
                                          </p:val>
                                        </p:tav>
                                      </p:tavLst>
                                    </p:anim>
                                    <p:animEffect transition="in" filter="fade">
                                      <p:cBhvr>
                                        <p:cTn id="82" dur="500"/>
                                        <p:tgtEl>
                                          <p:spTgt spid="192"/>
                                        </p:tgtEl>
                                      </p:cBhvr>
                                    </p:animEffect>
                                  </p:childTnLst>
                                </p:cTn>
                              </p:par>
                            </p:childTnLst>
                          </p:cTn>
                        </p:par>
                        <p:par>
                          <p:cTn id="83" fill="hold">
                            <p:stCondLst>
                              <p:cond delay="4875"/>
                            </p:stCondLst>
                            <p:childTnLst>
                              <p:par>
                                <p:cTn id="84" presetID="56" presetClass="entr" presetSubtype="0" fill="hold" grpId="0" nodeType="afterEffect">
                                  <p:stCondLst>
                                    <p:cond delay="0"/>
                                  </p:stCondLst>
                                  <p:iterate type="lt">
                                    <p:tmPct val="10000"/>
                                  </p:iterate>
                                  <p:childTnLst>
                                    <p:set>
                                      <p:cBhvr>
                                        <p:cTn id="85" dur="1" fill="hold">
                                          <p:stCondLst>
                                            <p:cond delay="0"/>
                                          </p:stCondLst>
                                        </p:cTn>
                                        <p:tgtEl>
                                          <p:spTgt spid="104"/>
                                        </p:tgtEl>
                                        <p:attrNameLst>
                                          <p:attrName>style.visibility</p:attrName>
                                        </p:attrNameLst>
                                      </p:cBhvr>
                                      <p:to>
                                        <p:strVal val="visible"/>
                                      </p:to>
                                    </p:set>
                                    <p:anim by="(-#ppt_w*2)" calcmode="lin" valueType="num">
                                      <p:cBhvr rctx="PPT">
                                        <p:cTn id="86" dur="375" autoRev="1" fill="hold">
                                          <p:stCondLst>
                                            <p:cond delay="0"/>
                                          </p:stCondLst>
                                        </p:cTn>
                                        <p:tgtEl>
                                          <p:spTgt spid="104"/>
                                        </p:tgtEl>
                                        <p:attrNameLst>
                                          <p:attrName>ppt_w</p:attrName>
                                        </p:attrNameLst>
                                      </p:cBhvr>
                                    </p:anim>
                                    <p:anim by="(#ppt_w*0.50)" calcmode="lin" valueType="num">
                                      <p:cBhvr>
                                        <p:cTn id="87" dur="375" decel="50000" autoRev="1" fill="hold">
                                          <p:stCondLst>
                                            <p:cond delay="0"/>
                                          </p:stCondLst>
                                        </p:cTn>
                                        <p:tgtEl>
                                          <p:spTgt spid="104"/>
                                        </p:tgtEl>
                                        <p:attrNameLst>
                                          <p:attrName>ppt_x</p:attrName>
                                        </p:attrNameLst>
                                      </p:cBhvr>
                                    </p:anim>
                                    <p:anim from="(-#ppt_h/2)" to="(#ppt_y)" calcmode="lin" valueType="num">
                                      <p:cBhvr>
                                        <p:cTn id="88" dur="750" fill="hold">
                                          <p:stCondLst>
                                            <p:cond delay="0"/>
                                          </p:stCondLst>
                                        </p:cTn>
                                        <p:tgtEl>
                                          <p:spTgt spid="104"/>
                                        </p:tgtEl>
                                        <p:attrNameLst>
                                          <p:attrName>ppt_y</p:attrName>
                                        </p:attrNameLst>
                                      </p:cBhvr>
                                    </p:anim>
                                    <p:animRot by="21600000">
                                      <p:cBhvr>
                                        <p:cTn id="89" dur="750" fill="hold">
                                          <p:stCondLst>
                                            <p:cond delay="0"/>
                                          </p:stCondLst>
                                        </p:cTn>
                                        <p:tgtEl>
                                          <p:spTgt spid="104"/>
                                        </p:tgtEl>
                                        <p:attrNameLst>
                                          <p:attrName>r</p:attrName>
                                        </p:attrNameLst>
                                      </p:cBhvr>
                                    </p:animRot>
                                  </p:childTnLst>
                                </p:cTn>
                              </p:par>
                            </p:childTnLst>
                          </p:cTn>
                        </p:par>
                        <p:par>
                          <p:cTn id="90" fill="hold">
                            <p:stCondLst>
                              <p:cond delay="6000"/>
                            </p:stCondLst>
                            <p:childTnLst>
                              <p:par>
                                <p:cTn id="91" presetID="42" presetClass="entr" presetSubtype="0" fill="hold" grpId="0" nodeType="after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1000"/>
                                        <p:tgtEl>
                                          <p:spTgt spid="103"/>
                                        </p:tgtEl>
                                      </p:cBhvr>
                                    </p:animEffect>
                                    <p:anim calcmode="lin" valueType="num">
                                      <p:cBhvr>
                                        <p:cTn id="94" dur="1000" fill="hold"/>
                                        <p:tgtEl>
                                          <p:spTgt spid="103"/>
                                        </p:tgtEl>
                                        <p:attrNameLst>
                                          <p:attrName>ppt_x</p:attrName>
                                        </p:attrNameLst>
                                      </p:cBhvr>
                                      <p:tavLst>
                                        <p:tav tm="0">
                                          <p:val>
                                            <p:strVal val="#ppt_x"/>
                                          </p:val>
                                        </p:tav>
                                        <p:tav tm="100000">
                                          <p:val>
                                            <p:strVal val="#ppt_x"/>
                                          </p:val>
                                        </p:tav>
                                      </p:tavLst>
                                    </p:anim>
                                    <p:anim calcmode="lin" valueType="num">
                                      <p:cBhvr>
                                        <p:cTn id="95" dur="1000" fill="hold"/>
                                        <p:tgtEl>
                                          <p:spTgt spid="103"/>
                                        </p:tgtEl>
                                        <p:attrNameLst>
                                          <p:attrName>ppt_y</p:attrName>
                                        </p:attrNameLst>
                                      </p:cBhvr>
                                      <p:tavLst>
                                        <p:tav tm="0">
                                          <p:val>
                                            <p:strVal val="#ppt_y+.1"/>
                                          </p:val>
                                        </p:tav>
                                        <p:tav tm="100000">
                                          <p:val>
                                            <p:strVal val="#ppt_y"/>
                                          </p:val>
                                        </p:tav>
                                      </p:tavLst>
                                    </p:anim>
                                  </p:childTnLst>
                                </p:cTn>
                              </p:par>
                            </p:childTnLst>
                          </p:cTn>
                        </p:par>
                        <p:par>
                          <p:cTn id="96" fill="hold">
                            <p:stCondLst>
                              <p:cond delay="7000"/>
                            </p:stCondLst>
                            <p:childTnLst>
                              <p:par>
                                <p:cTn id="97" presetID="42" presetClass="entr" presetSubtype="0"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anim calcmode="lin" valueType="num">
                                      <p:cBhvr>
                                        <p:cTn id="100" dur="500" fill="hold"/>
                                        <p:tgtEl>
                                          <p:spTgt spid="58"/>
                                        </p:tgtEl>
                                        <p:attrNameLst>
                                          <p:attrName>ppt_x</p:attrName>
                                        </p:attrNameLst>
                                      </p:cBhvr>
                                      <p:tavLst>
                                        <p:tav tm="0">
                                          <p:val>
                                            <p:strVal val="#ppt_x"/>
                                          </p:val>
                                        </p:tav>
                                        <p:tav tm="100000">
                                          <p:val>
                                            <p:strVal val="#ppt_x"/>
                                          </p:val>
                                        </p:tav>
                                      </p:tavLst>
                                    </p:anim>
                                    <p:anim calcmode="lin" valueType="num">
                                      <p:cBhvr>
                                        <p:cTn id="101"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repeatCount="indefinite" fill="remove" display="0">
                  <p:stCondLst>
                    <p:cond delay="indefinite"/>
                  </p:stCondLst>
                  <p:endCondLst>
                    <p:cond evt="onStopAudio" delay="0">
                      <p:tgtEl>
                        <p:sldTgt/>
                      </p:tgtEl>
                    </p:cond>
                  </p:endCondLst>
                </p:cTn>
                <p:tgtEl>
                  <p:spTgt spid="198"/>
                </p:tgtEl>
              </p:cMediaNode>
            </p:audio>
          </p:childTnLst>
        </p:cTn>
      </p:par>
    </p:tnLst>
    <p:bldLst>
      <p:bldP spid="103" grpId="0"/>
      <p:bldP spid="104" grpId="0"/>
      <p:bldP spid="58" grpId="0"/>
      <p:bldP spid="168" grpId="0" animBg="1"/>
      <p:bldP spid="154" grpId="0" animBg="1"/>
      <p:bldP spid="142" grpId="0" animBg="1"/>
      <p:bldP spid="139" grpId="0" animBg="1"/>
      <p:bldP spid="157" grpId="0" animBg="1"/>
      <p:bldP spid="160" grpId="0" animBg="1"/>
      <p:bldP spid="189" grpId="0" animBg="1"/>
      <p:bldP spid="190" grpId="0" animBg="1"/>
      <p:bldP spid="191" grpId="0" animBg="1"/>
      <p:bldP spid="172" grpId="0"/>
      <p:bldP spid="1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B</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工作完成情况</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在此处添加文字，在此处添加文字，在此处添加文字在</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4195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127554" y="1591933"/>
            <a:ext cx="10164188" cy="4679954"/>
            <a:chOff x="1067594" y="1277144"/>
            <a:chExt cx="7086600" cy="3262923"/>
          </a:xfrm>
        </p:grpSpPr>
        <p:sp>
          <p:nvSpPr>
            <p:cNvPr id="10" name="TextBox 9"/>
            <p:cNvSpPr txBox="1"/>
            <p:nvPr/>
          </p:nvSpPr>
          <p:spPr>
            <a:xfrm>
              <a:off x="1499218" y="1277144"/>
              <a:ext cx="2844976" cy="305778"/>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itchFamily="34" charset="0"/>
                <a:buNone/>
                <a:tabLst/>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a:ea typeface="微软雅黑"/>
                </a:rPr>
                <a:t>关于框架</a:t>
              </a:r>
              <a:endParaRPr kumimoji="0" lang="en-US" altLang="zh-CN" sz="24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1" name="TextBox 10"/>
            <p:cNvSpPr txBox="1"/>
            <p:nvPr/>
          </p:nvSpPr>
          <p:spPr>
            <a:xfrm>
              <a:off x="1499218" y="3791744"/>
              <a:ext cx="2844976" cy="305778"/>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itchFamily="34" charset="0"/>
                <a:buNone/>
                <a:tabLst/>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a:ea typeface="微软雅黑"/>
                </a:rPr>
                <a:t>关于元素</a:t>
              </a:r>
              <a:endParaRPr kumimoji="0" lang="en-US" altLang="zh-CN" sz="24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2" name="TextBox 11"/>
            <p:cNvSpPr txBox="1"/>
            <p:nvPr/>
          </p:nvSpPr>
          <p:spPr>
            <a:xfrm>
              <a:off x="1489486" y="4191372"/>
              <a:ext cx="6664707" cy="348695"/>
            </a:xfrm>
            <a:prstGeom prst="rect">
              <a:avLst/>
            </a:prstGeom>
            <a:noFill/>
          </p:spPr>
          <p:txBody>
            <a:bodyPr wrap="square"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bg1">
                      <a:lumMod val="50000"/>
                    </a:schemeClr>
                  </a:solidFill>
                  <a:effectLst/>
                  <a:uLnTx/>
                  <a:uFillTx/>
                  <a:latin typeface="微软雅黑"/>
                  <a:ea typeface="微软雅黑"/>
                </a:rPr>
                <a:t>本模板封面、目录、过渡章节页面各种元素均能移动</a:t>
              </a:r>
              <a:r>
                <a:rPr kumimoji="0" lang="zh-CN" altLang="en-US" sz="1400" b="0" i="0" u="none" strike="noStrike" kern="0" cap="none" spc="0" normalizeH="0" baseline="0" noProof="0" dirty="0">
                  <a:ln>
                    <a:noFill/>
                  </a:ln>
                  <a:solidFill>
                    <a:schemeClr val="bg1">
                      <a:lumMod val="50000"/>
                    </a:schemeClr>
                  </a:solidFill>
                  <a:effectLst/>
                  <a:uLnTx/>
                  <a:uFillTx/>
                  <a:latin typeface="微软雅黑"/>
                  <a:ea typeface="微软雅黑"/>
                </a:rPr>
                <a:t>，所有图形都能编辑动画，颜色，大小等，不一定每个图形都能用上，但是表达方式、配色、版式都是可以借鉴的</a:t>
              </a:r>
              <a:r>
                <a:rPr kumimoji="0" lang="zh-CN" altLang="en-US" sz="1400" b="0" i="0" u="none" strike="noStrike" kern="0" cap="none" spc="0" normalizeH="0" baseline="0" noProof="0" dirty="0" smtClean="0">
                  <a:ln>
                    <a:noFill/>
                  </a:ln>
                  <a:solidFill>
                    <a:schemeClr val="bg1">
                      <a:lumMod val="50000"/>
                    </a:schemeClr>
                  </a:solidFill>
                  <a:effectLst/>
                  <a:uLnTx/>
                  <a:uFillTx/>
                  <a:latin typeface="微软雅黑"/>
                  <a:ea typeface="微软雅黑"/>
                </a:rPr>
                <a:t>。</a:t>
              </a:r>
              <a:endParaRPr kumimoji="0" lang="zh-CN" altLang="en-US" sz="14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3" name="TextBox 12"/>
            <p:cNvSpPr txBox="1"/>
            <p:nvPr/>
          </p:nvSpPr>
          <p:spPr>
            <a:xfrm>
              <a:off x="1499218" y="2535154"/>
              <a:ext cx="2844976" cy="305778"/>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itchFamily="34" charset="0"/>
                <a:buNone/>
                <a:tabLst/>
                <a:defRPr/>
              </a:pPr>
              <a:r>
                <a:rPr kumimoji="0" lang="zh-CN" altLang="en-US" sz="2400" b="1" i="0" u="none" strike="noStrike" kern="0" cap="none" spc="0" normalizeH="0" baseline="0" noProof="0" dirty="0">
                  <a:ln>
                    <a:noFill/>
                  </a:ln>
                  <a:solidFill>
                    <a:schemeClr val="bg1">
                      <a:lumMod val="50000"/>
                    </a:schemeClr>
                  </a:solidFill>
                  <a:effectLst/>
                  <a:uLnTx/>
                  <a:uFillTx/>
                  <a:latin typeface="微软雅黑"/>
                  <a:ea typeface="微软雅黑"/>
                </a:rPr>
                <a:t>关于换图</a:t>
              </a:r>
              <a:endParaRPr kumimoji="0" lang="en-US" altLang="zh-CN" sz="24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4" name="TextBox 13"/>
            <p:cNvSpPr txBox="1"/>
            <p:nvPr/>
          </p:nvSpPr>
          <p:spPr>
            <a:xfrm>
              <a:off x="1489486" y="2947007"/>
              <a:ext cx="6664708" cy="498904"/>
            </a:xfrm>
            <a:prstGeom prst="rect">
              <a:avLst/>
            </a:prstGeom>
            <a:noFill/>
          </p:spPr>
          <p:txBody>
            <a:bodyPr wrap="square" lIns="68571" tIns="34285" rIns="68571" bIns="34285">
              <a:spAutoFit/>
            </a:bodyPr>
            <a:lstStyle>
              <a:defPPr>
                <a:defRPr lang="zh-CN"/>
              </a:defPPr>
              <a:lvl1pPr>
                <a:buFont typeface="Arial" pitchFamily="34" charset="0"/>
                <a:buNone/>
                <a:defRPr>
                  <a:solidFill>
                    <a:srgbClr val="333333"/>
                  </a:solidFill>
                  <a:latin typeface="微软雅黑"/>
                  <a:ea typeface="微软雅黑"/>
                </a:defRPr>
              </a:lvl1pPr>
            </a:lstStyle>
            <a:p>
              <a:pPr marL="0" marR="0" lvl="0" indent="0" algn="l" defTabSz="914400" eaLnBrk="1" fontAlgn="auto" latinLnBrk="0" hangingPunct="1">
                <a:lnSpc>
                  <a:spcPct val="100000"/>
                </a:lnSpc>
                <a:spcBef>
                  <a:spcPts val="0"/>
                </a:spcBef>
                <a:spcAft>
                  <a:spcPts val="0"/>
                </a:spcAft>
                <a:buClrTx/>
                <a:buSzTx/>
                <a:buFont typeface="Arial" pitchFamily="34" charset="0"/>
                <a:buNone/>
                <a:tabLst/>
                <a:defRPr/>
              </a:pPr>
              <a:r>
                <a:rPr kumimoji="0" lang="zh-CN" altLang="en-US" sz="1400" b="0" i="0" u="none" strike="noStrike" kern="0" cap="none" spc="0" normalizeH="0" baseline="0" noProof="0" dirty="0" smtClean="0">
                  <a:ln>
                    <a:noFill/>
                  </a:ln>
                  <a:solidFill>
                    <a:schemeClr val="bg1">
                      <a:lumMod val="50000"/>
                    </a:schemeClr>
                  </a:solidFill>
                  <a:effectLst/>
                  <a:uLnTx/>
                  <a:uFillTx/>
                </a:rPr>
                <a:t>第一种：点击图片右键</a:t>
              </a:r>
              <a:r>
                <a:rPr kumimoji="0" lang="en-US" altLang="zh-CN" sz="1400" b="0" i="0" u="none" strike="noStrike" kern="0" cap="none" spc="0" normalizeH="0" baseline="0" noProof="0" dirty="0">
                  <a:ln>
                    <a:noFill/>
                  </a:ln>
                  <a:solidFill>
                    <a:schemeClr val="bg1">
                      <a:lumMod val="50000"/>
                    </a:schemeClr>
                  </a:solidFill>
                  <a:effectLst/>
                  <a:uLnTx/>
                  <a:uFillTx/>
                </a:rPr>
                <a:t>-&gt;</a:t>
              </a:r>
              <a:r>
                <a:rPr kumimoji="0" lang="zh-CN" altLang="en-US" sz="1400" b="0" i="0" u="none" strike="noStrike" kern="0" cap="none" spc="0" normalizeH="0" baseline="0" noProof="0" dirty="0" smtClean="0">
                  <a:ln>
                    <a:noFill/>
                  </a:ln>
                  <a:solidFill>
                    <a:schemeClr val="bg1">
                      <a:lumMod val="50000"/>
                    </a:schemeClr>
                  </a:solidFill>
                  <a:effectLst/>
                  <a:uLnTx/>
                  <a:uFillTx/>
                </a:rPr>
                <a:t>设置图片格式</a:t>
              </a:r>
              <a:r>
                <a:rPr kumimoji="0" lang="en-US" altLang="zh-CN" sz="1400" b="0" i="0" u="none" strike="noStrike" kern="0" cap="none" spc="0" normalizeH="0" baseline="0" noProof="0" dirty="0">
                  <a:ln>
                    <a:noFill/>
                  </a:ln>
                  <a:solidFill>
                    <a:schemeClr val="bg1">
                      <a:lumMod val="50000"/>
                    </a:schemeClr>
                  </a:solidFill>
                  <a:effectLst/>
                  <a:uLnTx/>
                  <a:uFillTx/>
                </a:rPr>
                <a:t>-&gt;</a:t>
              </a:r>
              <a:r>
                <a:rPr kumimoji="0" lang="zh-CN" altLang="en-US" sz="1400" b="0" i="0" u="none" strike="noStrike" kern="0" cap="none" spc="0" normalizeH="0" baseline="0" noProof="0" dirty="0">
                  <a:ln>
                    <a:noFill/>
                  </a:ln>
                  <a:solidFill>
                    <a:schemeClr val="bg1">
                      <a:lumMod val="50000"/>
                    </a:schemeClr>
                  </a:solidFill>
                  <a:effectLst/>
                  <a:uLnTx/>
                  <a:uFillTx/>
                </a:rPr>
                <a:t>填充</a:t>
              </a:r>
              <a:r>
                <a:rPr kumimoji="0" lang="en-US" altLang="zh-CN" sz="1400" b="0" i="0" u="none" strike="noStrike" kern="0" cap="none" spc="0" normalizeH="0" baseline="0" noProof="0" dirty="0" smtClean="0">
                  <a:ln>
                    <a:noFill/>
                  </a:ln>
                  <a:solidFill>
                    <a:schemeClr val="bg1">
                      <a:lumMod val="50000"/>
                    </a:schemeClr>
                  </a:solidFill>
                  <a:effectLst/>
                  <a:uLnTx/>
                  <a:uFillTx/>
                </a:rPr>
                <a:t>-&gt;</a:t>
              </a:r>
              <a:r>
                <a:rPr kumimoji="0" lang="zh-CN" altLang="en-US" sz="1400" b="0" i="0" u="none" strike="noStrike" kern="0" cap="none" spc="0" normalizeH="0" baseline="0" noProof="0" dirty="0" smtClean="0">
                  <a:ln>
                    <a:noFill/>
                  </a:ln>
                  <a:solidFill>
                    <a:schemeClr val="bg1">
                      <a:lumMod val="50000"/>
                    </a:schemeClr>
                  </a:solidFill>
                  <a:effectLst/>
                  <a:uLnTx/>
                  <a:uFillTx/>
                </a:rPr>
                <a:t>图片或纹理填充</a:t>
              </a:r>
              <a:r>
                <a:rPr kumimoji="0" lang="en-US" altLang="zh-CN" sz="1400" b="0" i="0" u="none" strike="noStrike" kern="0" cap="none" spc="0" normalizeH="0" baseline="0" noProof="0" dirty="0" smtClean="0">
                  <a:ln>
                    <a:noFill/>
                  </a:ln>
                  <a:solidFill>
                    <a:schemeClr val="bg1">
                      <a:lumMod val="50000"/>
                    </a:schemeClr>
                  </a:solidFill>
                  <a:effectLst/>
                  <a:uLnTx/>
                  <a:uFillTx/>
                </a:rPr>
                <a:t>-&gt;</a:t>
              </a:r>
              <a:r>
                <a:rPr kumimoji="0" lang="zh-CN" altLang="en-US" sz="1400" b="0" i="0" u="none" strike="noStrike" kern="0" cap="none" spc="0" normalizeH="0" baseline="0" noProof="0" dirty="0" smtClean="0">
                  <a:ln>
                    <a:noFill/>
                  </a:ln>
                  <a:solidFill>
                    <a:schemeClr val="bg1">
                      <a:lumMod val="50000"/>
                    </a:schemeClr>
                  </a:solidFill>
                  <a:effectLst/>
                  <a:uLnTx/>
                  <a:uFillTx/>
                </a:rPr>
                <a:t>文件，</a:t>
              </a:r>
              <a:r>
                <a:rPr kumimoji="0" lang="zh-CN" altLang="en-US" sz="1400" b="0" i="0" u="none" strike="noStrike" kern="0" cap="none" spc="0" normalizeH="0" baseline="0" noProof="0" dirty="0">
                  <a:ln>
                    <a:noFill/>
                  </a:ln>
                  <a:solidFill>
                    <a:schemeClr val="bg1">
                      <a:lumMod val="50000"/>
                    </a:schemeClr>
                  </a:solidFill>
                  <a:effectLst/>
                  <a:uLnTx/>
                  <a:uFillTx/>
                </a:rPr>
                <a:t>选择事先准备好的图片即可</a:t>
              </a:r>
              <a:r>
                <a:rPr kumimoji="0" lang="zh-CN" altLang="en-US" sz="1400" b="0" i="0" u="none" strike="noStrike" kern="0" cap="none" spc="0" normalizeH="0" baseline="0" noProof="0" dirty="0" smtClean="0">
                  <a:ln>
                    <a:noFill/>
                  </a:ln>
                  <a:solidFill>
                    <a:schemeClr val="bg1">
                      <a:lumMod val="50000"/>
                    </a:schemeClr>
                  </a:solidFill>
                  <a:effectLst/>
                  <a:uLnTx/>
                  <a:uFillTx/>
                </a:rPr>
                <a:t>。后文遇图均可按此操作</a:t>
              </a:r>
              <a:endParaRPr kumimoji="0" lang="en-US" altLang="zh-CN" sz="1400" b="0" i="0" u="none" strike="noStrike" kern="0" cap="none" spc="0" normalizeH="0" baseline="0" noProof="0" dirty="0" smtClean="0">
                <a:ln>
                  <a:noFill/>
                </a:ln>
                <a:solidFill>
                  <a:schemeClr val="bg1">
                    <a:lumMod val="50000"/>
                  </a:schemeClr>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None/>
                <a:tabLst/>
                <a:defRPr/>
              </a:pPr>
              <a:r>
                <a:rPr lang="zh-CN" altLang="en-US" sz="1400" b="0" kern="0" dirty="0" smtClean="0">
                  <a:solidFill>
                    <a:schemeClr val="bg1">
                      <a:lumMod val="50000"/>
                    </a:schemeClr>
                  </a:solidFill>
                </a:rPr>
                <a:t>第二种：点击图片右键</a:t>
              </a:r>
              <a:r>
                <a:rPr lang="en-US" altLang="zh-CN" sz="1400" b="0" kern="0" dirty="0" smtClean="0">
                  <a:solidFill>
                    <a:schemeClr val="bg1">
                      <a:lumMod val="50000"/>
                    </a:schemeClr>
                  </a:solidFill>
                </a:rPr>
                <a:t>-&gt;</a:t>
              </a:r>
              <a:r>
                <a:rPr lang="zh-CN" altLang="en-US" sz="1400" b="0" kern="0" dirty="0" smtClean="0">
                  <a:solidFill>
                    <a:schemeClr val="bg1">
                      <a:lumMod val="50000"/>
                    </a:schemeClr>
                  </a:solidFill>
                </a:rPr>
                <a:t>更改图片。</a:t>
              </a:r>
              <a:endParaRPr kumimoji="0" lang="zh-CN" altLang="en-US" sz="1400" b="0" i="0" u="none" strike="noStrike" kern="0" cap="none" spc="0" normalizeH="0" baseline="0" noProof="0" dirty="0">
                <a:ln>
                  <a:noFill/>
                </a:ln>
                <a:solidFill>
                  <a:schemeClr val="bg1">
                    <a:lumMod val="50000"/>
                  </a:schemeClr>
                </a:solidFill>
                <a:effectLst/>
                <a:uLnTx/>
                <a:uFillTx/>
              </a:endParaRPr>
            </a:p>
          </p:txBody>
        </p:sp>
        <p:sp>
          <p:nvSpPr>
            <p:cNvPr id="15" name="椭圆 14"/>
            <p:cNvSpPr/>
            <p:nvPr/>
          </p:nvSpPr>
          <p:spPr bwMode="auto">
            <a:xfrm>
              <a:off x="1067594" y="1356185"/>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a:extLst/>
          </p:spPr>
          <p:txBody>
            <a:bodyPr vert="horz" wrap="square" lIns="68571" tIns="34285" rIns="68571" bIns="34285" numCol="1" rtlCol="0" anchor="t" anchorCtr="0" compatLnSpc="1">
              <a:prstTxWarp prst="textNoShape">
                <a:avLst/>
              </a:prstTxWarp>
            </a:bodyPr>
            <a:lstStyle/>
            <a:p>
              <a:pPr marL="0" marR="0" lvl="0" indent="0" defTabSz="68570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a:ea typeface="微软雅黑"/>
                </a:rPr>
                <a:t>1</a:t>
              </a:r>
              <a:endParaRPr kumimoji="0" lang="zh-CN" altLang="en-US" sz="2400" b="1" i="0" u="none" strike="noStrike" kern="0" cap="none" spc="0" normalizeH="0" baseline="0" noProof="0" dirty="0">
                <a:ln>
                  <a:noFill/>
                </a:ln>
                <a:solidFill>
                  <a:srgbClr val="FFFFFF"/>
                </a:solidFill>
                <a:effectLst/>
                <a:uLnTx/>
                <a:uFillTx/>
                <a:latin typeface="微软雅黑"/>
                <a:ea typeface="微软雅黑"/>
              </a:endParaRPr>
            </a:p>
          </p:txBody>
        </p:sp>
        <p:sp>
          <p:nvSpPr>
            <p:cNvPr id="16" name="椭圆 15"/>
            <p:cNvSpPr/>
            <p:nvPr/>
          </p:nvSpPr>
          <p:spPr bwMode="auto">
            <a:xfrm>
              <a:off x="1067594" y="2572544"/>
              <a:ext cx="377960" cy="378159"/>
            </a:xfrm>
            <a:prstGeom prst="ellipse">
              <a:avLst/>
            </a:prstGeom>
            <a:solidFill>
              <a:srgbClr val="FE978C"/>
            </a:solidFill>
            <a:ln w="9525" cap="flat" cmpd="sng" algn="ctr">
              <a:solidFill>
                <a:srgbClr val="FFFFFF"/>
              </a:solidFill>
              <a:prstDash val="solid"/>
              <a:round/>
              <a:headEnd type="none" w="med" len="med"/>
              <a:tailEnd type="none" w="med" len="med"/>
            </a:ln>
            <a:effectLst/>
            <a:extLst/>
          </p:spPr>
          <p:txBody>
            <a:bodyPr vert="horz" wrap="square" lIns="68571" tIns="34285" rIns="68571" bIns="34285" numCol="1" rtlCol="0" anchor="t" anchorCtr="0" compatLnSpc="1">
              <a:prstTxWarp prst="textNoShape">
                <a:avLst/>
              </a:prstTxWarp>
            </a:bodyPr>
            <a:lstStyle/>
            <a:p>
              <a:pPr marL="0" marR="0" lvl="0" indent="0" defTabSz="68570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a:ea typeface="微软雅黑"/>
                </a:rPr>
                <a:t>2</a:t>
              </a:r>
              <a:endParaRPr kumimoji="0" lang="zh-CN" altLang="en-US" sz="2400" b="1" i="0" u="none" strike="noStrike" kern="0" cap="none" spc="0" normalizeH="0" baseline="0" noProof="0" dirty="0">
                <a:ln>
                  <a:noFill/>
                </a:ln>
                <a:solidFill>
                  <a:srgbClr val="FFFFFF"/>
                </a:solidFill>
                <a:effectLst/>
                <a:uLnTx/>
                <a:uFillTx/>
                <a:latin typeface="微软雅黑"/>
                <a:ea typeface="微软雅黑"/>
              </a:endParaRPr>
            </a:p>
          </p:txBody>
        </p:sp>
        <p:sp>
          <p:nvSpPr>
            <p:cNvPr id="17" name="椭圆 16"/>
            <p:cNvSpPr/>
            <p:nvPr/>
          </p:nvSpPr>
          <p:spPr bwMode="auto">
            <a:xfrm>
              <a:off x="1067594" y="3791744"/>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a:extLst/>
          </p:spPr>
          <p:txBody>
            <a:bodyPr vert="horz" wrap="square" lIns="68571" tIns="34285" rIns="68571" bIns="34285" numCol="1" rtlCol="0" anchor="t" anchorCtr="0" compatLnSpc="1">
              <a:prstTxWarp prst="textNoShape">
                <a:avLst/>
              </a:prstTxWarp>
            </a:bodyPr>
            <a:lstStyle/>
            <a:p>
              <a:pPr marL="0" marR="0" lvl="0" indent="0" defTabSz="68570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FFFF"/>
                  </a:solidFill>
                  <a:effectLst/>
                  <a:uLnTx/>
                  <a:uFillTx/>
                  <a:latin typeface="微软雅黑"/>
                  <a:ea typeface="微软雅黑"/>
                </a:rPr>
                <a:t>3</a:t>
              </a:r>
              <a:endParaRPr kumimoji="0" lang="zh-CN" altLang="en-US" sz="2400" b="1" i="0" u="none" strike="noStrike" kern="0" cap="none" spc="0" normalizeH="0" baseline="0" noProof="0" dirty="0">
                <a:ln>
                  <a:noFill/>
                </a:ln>
                <a:solidFill>
                  <a:srgbClr val="FFFFFF"/>
                </a:solidFill>
                <a:effectLst/>
                <a:uLnTx/>
                <a:uFillTx/>
                <a:latin typeface="微软雅黑"/>
                <a:ea typeface="微软雅黑"/>
              </a:endParaRPr>
            </a:p>
          </p:txBody>
        </p:sp>
        <p:sp>
          <p:nvSpPr>
            <p:cNvPr id="18" name="TextBox 17"/>
            <p:cNvSpPr txBox="1"/>
            <p:nvPr/>
          </p:nvSpPr>
          <p:spPr>
            <a:xfrm>
              <a:off x="1489485" y="1708109"/>
              <a:ext cx="6664707" cy="498904"/>
            </a:xfrm>
            <a:prstGeom prst="rect">
              <a:avLst/>
            </a:prstGeom>
            <a:noFill/>
          </p:spPr>
          <p:txBody>
            <a:bodyPr wrap="square" lIns="68571" tIns="34285" rIns="68571" bIns="34285">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 typeface="Arial" pitchFamily="34" charset="0"/>
                <a:buNone/>
                <a:tabLst/>
                <a:defRPr kumimoji="0" sz="1400" b="0" i="0" u="none" strike="noStrike" kern="0" cap="none" spc="0" normalizeH="0" baseline="0">
                  <a:ln>
                    <a:noFill/>
                  </a:ln>
                  <a:solidFill>
                    <a:srgbClr val="484849">
                      <a:lumMod val="50000"/>
                    </a:srgbClr>
                  </a:solidFill>
                  <a:effectLst/>
                  <a:uLnTx/>
                  <a:uFillTx/>
                  <a:latin typeface="微软雅黑"/>
                  <a:ea typeface="微软雅黑"/>
                </a:defRPr>
              </a:lvl1pPr>
            </a:lstStyle>
            <a:p>
              <a:r>
                <a:rPr lang="zh-CN" altLang="en-US" dirty="0">
                  <a:solidFill>
                    <a:schemeClr val="bg1">
                      <a:lumMod val="50000"/>
                    </a:schemeClr>
                  </a:solidFill>
                </a:rPr>
                <a:t>本模板有常见的创业计划书的逻辑结构</a:t>
              </a:r>
              <a:r>
                <a:rPr lang="zh-CN" altLang="en-US" dirty="0" smtClean="0">
                  <a:solidFill>
                    <a:schemeClr val="bg1">
                      <a:lumMod val="50000"/>
                    </a:schemeClr>
                  </a:solidFill>
                </a:rPr>
                <a:t>，精细</a:t>
              </a:r>
              <a:r>
                <a:rPr lang="zh-CN" altLang="en-US" dirty="0">
                  <a:solidFill>
                    <a:schemeClr val="bg1">
                      <a:lumMod val="50000"/>
                    </a:schemeClr>
                  </a:solidFill>
                </a:rPr>
                <a:t>到三级标题</a:t>
              </a:r>
              <a:r>
                <a:rPr lang="zh-CN" altLang="en-US" dirty="0" smtClean="0">
                  <a:solidFill>
                    <a:schemeClr val="bg1">
                      <a:lumMod val="50000"/>
                    </a:schemeClr>
                  </a:solidFill>
                </a:rPr>
                <a:t>，构成</a:t>
              </a:r>
              <a:r>
                <a:rPr lang="zh-CN" altLang="en-US" dirty="0">
                  <a:solidFill>
                    <a:schemeClr val="bg1">
                      <a:lumMod val="50000"/>
                    </a:schemeClr>
                  </a:solidFill>
                </a:rPr>
                <a:t>一个完整的创业（商业）计划书的模板，具有极高的参考和实用价值</a:t>
              </a:r>
              <a:r>
                <a:rPr lang="zh-CN" altLang="en-US" dirty="0" smtClean="0">
                  <a:solidFill>
                    <a:schemeClr val="bg1">
                      <a:lumMod val="50000"/>
                    </a:schemeClr>
                  </a:solidFill>
                </a:rPr>
                <a:t>。可结合本企业具体情况更换图片与文字，修改方便实用，所有结构可根据具体内容排列使用，同一版面形式可以复制重复使用以增加相关的内容。</a:t>
              </a:r>
              <a:endParaRPr lang="zh-CN" altLang="en-US" dirty="0">
                <a:solidFill>
                  <a:schemeClr val="bg1">
                    <a:lumMod val="50000"/>
                  </a:schemeClr>
                </a:solidFill>
              </a:endParaRPr>
            </a:p>
          </p:txBody>
        </p:sp>
        <p:grpSp>
          <p:nvGrpSpPr>
            <p:cNvPr id="19" name="组合 18"/>
            <p:cNvGrpSpPr/>
            <p:nvPr/>
          </p:nvGrpSpPr>
          <p:grpSpPr>
            <a:xfrm flipV="1">
              <a:off x="2896394" y="1429544"/>
              <a:ext cx="5081340" cy="109222"/>
              <a:chOff x="254044" y="-1008856"/>
              <a:chExt cx="7290550" cy="156708"/>
            </a:xfrm>
          </p:grpSpPr>
          <p:sp>
            <p:nvSpPr>
              <p:cNvPr id="20" name="矩形 19"/>
              <p:cNvSpPr/>
              <p:nvPr/>
            </p:nvSpPr>
            <p:spPr>
              <a:xfrm>
                <a:off x="57157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20"/>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矩形 21"/>
              <p:cNvSpPr/>
              <p:nvPr/>
            </p:nvSpPr>
            <p:spPr>
              <a:xfrm>
                <a:off x="20581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矩形 22"/>
              <p:cNvSpPr/>
              <p:nvPr/>
            </p:nvSpPr>
            <p:spPr>
              <a:xfrm>
                <a:off x="38869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4" name="组合 23"/>
            <p:cNvGrpSpPr/>
            <p:nvPr/>
          </p:nvGrpSpPr>
          <p:grpSpPr>
            <a:xfrm flipV="1">
              <a:off x="2896394" y="2737644"/>
              <a:ext cx="5081340" cy="109222"/>
              <a:chOff x="254044" y="-1008856"/>
              <a:chExt cx="7290550" cy="156708"/>
            </a:xfrm>
          </p:grpSpPr>
          <p:sp>
            <p:nvSpPr>
              <p:cNvPr id="25" name="矩形 24"/>
              <p:cNvSpPr/>
              <p:nvPr/>
            </p:nvSpPr>
            <p:spPr>
              <a:xfrm>
                <a:off x="5715794" y="-1008856"/>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矩形 25"/>
              <p:cNvSpPr/>
              <p:nvPr/>
            </p:nvSpPr>
            <p:spPr>
              <a:xfrm>
                <a:off x="254044" y="-1008856"/>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26"/>
              <p:cNvSpPr/>
              <p:nvPr/>
            </p:nvSpPr>
            <p:spPr>
              <a:xfrm>
                <a:off x="2058194" y="-1008856"/>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27"/>
              <p:cNvSpPr/>
              <p:nvPr/>
            </p:nvSpPr>
            <p:spPr>
              <a:xfrm>
                <a:off x="3886994" y="-1008856"/>
                <a:ext cx="1828800" cy="156708"/>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9" name="组合 28"/>
            <p:cNvGrpSpPr/>
            <p:nvPr/>
          </p:nvGrpSpPr>
          <p:grpSpPr>
            <a:xfrm flipV="1">
              <a:off x="2896394" y="3956844"/>
              <a:ext cx="5081340" cy="109222"/>
              <a:chOff x="254044" y="-1008856"/>
              <a:chExt cx="7290550" cy="156708"/>
            </a:xfrm>
          </p:grpSpPr>
          <p:sp>
            <p:nvSpPr>
              <p:cNvPr id="30" name="矩形 29"/>
              <p:cNvSpPr/>
              <p:nvPr/>
            </p:nvSpPr>
            <p:spPr>
              <a:xfrm>
                <a:off x="57157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矩形 30"/>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31"/>
              <p:cNvSpPr/>
              <p:nvPr/>
            </p:nvSpPr>
            <p:spPr>
              <a:xfrm>
                <a:off x="20581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32"/>
              <p:cNvSpPr/>
              <p:nvPr/>
            </p:nvSpPr>
            <p:spPr>
              <a:xfrm>
                <a:off x="388699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spTree>
    <p:extLst>
      <p:ext uri="{BB962C8B-B14F-4D97-AF65-F5344CB8AC3E}">
        <p14:creationId xmlns:p14="http://schemas.microsoft.com/office/powerpoint/2010/main" val="248140748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989812" y="1530436"/>
            <a:ext cx="10353631" cy="4780420"/>
            <a:chOff x="1259632" y="1275606"/>
            <a:chExt cx="6624736" cy="3058737"/>
          </a:xfrm>
        </p:grpSpPr>
        <p:sp>
          <p:nvSpPr>
            <p:cNvPr id="10" name="任意多边形 9"/>
            <p:cNvSpPr>
              <a:spLocks/>
            </p:cNvSpPr>
            <p:nvPr/>
          </p:nvSpPr>
          <p:spPr bwMode="auto">
            <a:xfrm rot="10800000">
              <a:off x="3674095" y="1945378"/>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B0F0"/>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a:solidFill>
                  <a:schemeClr val="bg1">
                    <a:lumMod val="50000"/>
                  </a:schemeClr>
                </a:solidFill>
              </a:endParaRPr>
            </a:p>
          </p:txBody>
        </p:sp>
        <p:sp>
          <p:nvSpPr>
            <p:cNvPr id="11" name="任意多边形 10"/>
            <p:cNvSpPr>
              <a:spLocks/>
            </p:cNvSpPr>
            <p:nvPr/>
          </p:nvSpPr>
          <p:spPr bwMode="auto">
            <a:xfrm rot="14400000">
              <a:off x="4582801" y="2177083"/>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FE978C"/>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a:solidFill>
                  <a:schemeClr val="bg1">
                    <a:lumMod val="50000"/>
                  </a:schemeClr>
                </a:solidFill>
              </a:endParaRPr>
            </a:p>
          </p:txBody>
        </p:sp>
        <p:sp>
          <p:nvSpPr>
            <p:cNvPr id="12" name="任意多边形 11"/>
            <p:cNvSpPr>
              <a:spLocks/>
            </p:cNvSpPr>
            <p:nvPr/>
          </p:nvSpPr>
          <p:spPr bwMode="auto">
            <a:xfrm rot="18000000">
              <a:off x="4856367" y="3076044"/>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B0F0"/>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a:solidFill>
                  <a:schemeClr val="bg1">
                    <a:lumMod val="50000"/>
                  </a:schemeClr>
                </a:solidFill>
              </a:endParaRPr>
            </a:p>
          </p:txBody>
        </p:sp>
        <p:sp>
          <p:nvSpPr>
            <p:cNvPr id="13" name="任意多边形 12"/>
            <p:cNvSpPr>
              <a:spLocks/>
            </p:cNvSpPr>
            <p:nvPr/>
          </p:nvSpPr>
          <p:spPr bwMode="auto">
            <a:xfrm rot="10800000" flipH="1" flipV="1">
              <a:off x="4219760" y="3750944"/>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FE978C"/>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dirty="0">
                <a:solidFill>
                  <a:schemeClr val="bg1">
                    <a:lumMod val="50000"/>
                  </a:schemeClr>
                </a:solidFill>
              </a:endParaRPr>
            </a:p>
          </p:txBody>
        </p:sp>
        <p:sp>
          <p:nvSpPr>
            <p:cNvPr id="14" name="任意多边形 13"/>
            <p:cNvSpPr>
              <a:spLocks/>
            </p:cNvSpPr>
            <p:nvPr/>
          </p:nvSpPr>
          <p:spPr bwMode="auto">
            <a:xfrm rot="14400000" flipH="1" flipV="1">
              <a:off x="3311054" y="3519239"/>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00B0F0"/>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a:solidFill>
                  <a:schemeClr val="bg1">
                    <a:lumMod val="50000"/>
                  </a:schemeClr>
                </a:solidFill>
              </a:endParaRPr>
            </a:p>
          </p:txBody>
        </p:sp>
        <p:sp>
          <p:nvSpPr>
            <p:cNvPr id="15" name="任意多边形 14"/>
            <p:cNvSpPr>
              <a:spLocks/>
            </p:cNvSpPr>
            <p:nvPr/>
          </p:nvSpPr>
          <p:spPr bwMode="auto">
            <a:xfrm rot="18000000" flipH="1" flipV="1">
              <a:off x="3023199" y="2620278"/>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rgbClr val="FE978C"/>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sz="3600">
                <a:solidFill>
                  <a:schemeClr val="bg1">
                    <a:lumMod val="50000"/>
                  </a:schemeClr>
                </a:solidFill>
              </a:endParaRPr>
            </a:p>
          </p:txBody>
        </p:sp>
        <p:sp>
          <p:nvSpPr>
            <p:cNvPr id="16" name="任意多边形 15"/>
            <p:cNvSpPr/>
            <p:nvPr/>
          </p:nvSpPr>
          <p:spPr>
            <a:xfrm flipH="1" flipV="1">
              <a:off x="1331640" y="2023092"/>
              <a:ext cx="2116159"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lumMod val="50000"/>
                  </a:schemeClr>
                </a:solidFill>
              </a:endParaRPr>
            </a:p>
          </p:txBody>
        </p:sp>
        <p:sp>
          <p:nvSpPr>
            <p:cNvPr id="17" name="任意多边形 16"/>
            <p:cNvSpPr/>
            <p:nvPr/>
          </p:nvSpPr>
          <p:spPr>
            <a:xfrm flipH="1">
              <a:off x="1325558" y="3638959"/>
              <a:ext cx="2175741"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lumMod val="50000"/>
                  </a:schemeClr>
                </a:solidFill>
              </a:endParaRPr>
            </a:p>
          </p:txBody>
        </p:sp>
        <p:sp>
          <p:nvSpPr>
            <p:cNvPr id="18" name="任意多边形 17"/>
            <p:cNvSpPr/>
            <p:nvPr/>
          </p:nvSpPr>
          <p:spPr>
            <a:xfrm flipV="1">
              <a:off x="5607246" y="2039763"/>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lumMod val="50000"/>
                  </a:schemeClr>
                </a:solidFill>
              </a:endParaRPr>
            </a:p>
          </p:txBody>
        </p:sp>
        <p:sp>
          <p:nvSpPr>
            <p:cNvPr id="19" name="任意多边形 18"/>
            <p:cNvSpPr/>
            <p:nvPr/>
          </p:nvSpPr>
          <p:spPr>
            <a:xfrm>
              <a:off x="5609603" y="3629125"/>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a:ln w="12700">
                  <a:solidFill>
                    <a:srgbClr val="F45157">
                      <a:satMod val="155000"/>
                    </a:srgbClr>
                  </a:solidFill>
                  <a:prstDash val="solid"/>
                </a:ln>
                <a:solidFill>
                  <a:schemeClr val="bg1">
                    <a:lumMod val="50000"/>
                  </a:schemeClr>
                </a:solidFill>
                <a:effectLst>
                  <a:outerShdw blurRad="41275" dist="20320" dir="1800000" algn="tl" rotWithShape="0">
                    <a:srgbClr val="000000">
                      <a:alpha val="40000"/>
                    </a:srgbClr>
                  </a:outerShdw>
                </a:effectLst>
              </a:endParaRPr>
            </a:p>
          </p:txBody>
        </p:sp>
        <p:grpSp>
          <p:nvGrpSpPr>
            <p:cNvPr id="20" name="组合 19"/>
            <p:cNvGrpSpPr/>
            <p:nvPr/>
          </p:nvGrpSpPr>
          <p:grpSpPr>
            <a:xfrm>
              <a:off x="4060324" y="2551579"/>
              <a:ext cx="1028283" cy="1028283"/>
              <a:chOff x="4982373" y="2208496"/>
              <a:chExt cx="2227648" cy="2227648"/>
            </a:xfrm>
            <a:effectLst/>
          </p:grpSpPr>
          <p:sp>
            <p:nvSpPr>
              <p:cNvPr id="21" name="椭圆 20"/>
              <p:cNvSpPr/>
              <p:nvPr/>
            </p:nvSpPr>
            <p:spPr>
              <a:xfrm>
                <a:off x="4982373" y="2208496"/>
                <a:ext cx="2227648" cy="2227648"/>
              </a:xfrm>
              <a:prstGeom prst="ellipse">
                <a:avLst/>
              </a:prstGeom>
              <a:gradFill>
                <a:gsLst>
                  <a:gs pos="0">
                    <a:schemeClr val="bg1">
                      <a:lumMod val="97000"/>
                    </a:schemeClr>
                  </a:gs>
                  <a:gs pos="100000">
                    <a:schemeClr val="bg1">
                      <a:lumMod val="76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lumMod val="50000"/>
                    </a:schemeClr>
                  </a:solidFill>
                </a:endParaRPr>
              </a:p>
            </p:txBody>
          </p:sp>
          <p:grpSp>
            <p:nvGrpSpPr>
              <p:cNvPr id="22" name="Group 35"/>
              <p:cNvGrpSpPr>
                <a:grpSpLocks noChangeAspect="1"/>
              </p:cNvGrpSpPr>
              <p:nvPr/>
            </p:nvGrpSpPr>
            <p:grpSpPr bwMode="auto">
              <a:xfrm>
                <a:off x="7021143" y="3577005"/>
                <a:ext cx="86125" cy="161136"/>
                <a:chOff x="4164" y="2298"/>
                <a:chExt cx="31" cy="58"/>
              </a:xfrm>
              <a:noFill/>
            </p:grpSpPr>
            <p:sp>
              <p:nvSpPr>
                <p:cNvPr id="23"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sz="3600">
                    <a:solidFill>
                      <a:schemeClr val="bg1">
                        <a:lumMod val="50000"/>
                      </a:schemeClr>
                    </a:solidFill>
                  </a:endParaRPr>
                </a:p>
              </p:txBody>
            </p:sp>
            <p:sp>
              <p:nvSpPr>
                <p:cNvPr id="24"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sz="3600">
                    <a:solidFill>
                      <a:schemeClr val="bg1">
                        <a:lumMod val="50000"/>
                      </a:schemeClr>
                    </a:solidFill>
                  </a:endParaRPr>
                </a:p>
              </p:txBody>
            </p:sp>
          </p:grpSp>
        </p:grpSp>
        <p:grpSp>
          <p:nvGrpSpPr>
            <p:cNvPr id="25" name="组合 1"/>
            <p:cNvGrpSpPr/>
            <p:nvPr/>
          </p:nvGrpSpPr>
          <p:grpSpPr>
            <a:xfrm>
              <a:off x="1259632" y="1275606"/>
              <a:ext cx="1764007" cy="634533"/>
              <a:chOff x="6382171" y="2195545"/>
              <a:chExt cx="1764007" cy="634533"/>
            </a:xfrm>
          </p:grpSpPr>
          <p:sp>
            <p:nvSpPr>
              <p:cNvPr id="26" name="TextBox 20"/>
              <p:cNvSpPr txBox="1"/>
              <p:nvPr/>
            </p:nvSpPr>
            <p:spPr bwMode="auto">
              <a:xfrm>
                <a:off x="6382171" y="2494098"/>
                <a:ext cx="1764007" cy="335980"/>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此处添加段落文本单击</a:t>
                </a:r>
                <a:r>
                  <a:rPr lang="zh-CN" altLang="en-US" sz="1400" dirty="0" smtClean="0">
                    <a:solidFill>
                      <a:schemeClr val="bg1">
                        <a:lumMod val="50000"/>
                      </a:schemeClr>
                    </a:solidFill>
                    <a:latin typeface="微软雅黑" pitchFamily="34" charset="-122"/>
                    <a:ea typeface="微软雅黑" pitchFamily="34" charset="-122"/>
                  </a:rPr>
                  <a:t>此处</a:t>
                </a:r>
                <a:endParaRPr lang="zh-CN" altLang="en-US" sz="1400" dirty="0">
                  <a:solidFill>
                    <a:schemeClr val="bg1">
                      <a:lumMod val="50000"/>
                    </a:schemeClr>
                  </a:solidFill>
                  <a:latin typeface="微软雅黑" pitchFamily="34" charset="-122"/>
                  <a:ea typeface="微软雅黑" pitchFamily="34" charset="-122"/>
                </a:endParaRPr>
              </a:p>
            </p:txBody>
          </p:sp>
          <p:sp>
            <p:nvSpPr>
              <p:cNvPr id="27" name="TextBox 19"/>
              <p:cNvSpPr txBox="1">
                <a:spLocks noChangeArrowheads="1"/>
              </p:cNvSpPr>
              <p:nvPr/>
            </p:nvSpPr>
            <p:spPr bwMode="auto">
              <a:xfrm>
                <a:off x="6382172" y="2195545"/>
                <a:ext cx="1764006" cy="33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28" name="组合 1"/>
            <p:cNvGrpSpPr/>
            <p:nvPr/>
          </p:nvGrpSpPr>
          <p:grpSpPr>
            <a:xfrm>
              <a:off x="1259632" y="3315740"/>
              <a:ext cx="1764007" cy="634533"/>
              <a:chOff x="6382171" y="2195545"/>
              <a:chExt cx="1764007" cy="634533"/>
            </a:xfrm>
          </p:grpSpPr>
          <p:sp>
            <p:nvSpPr>
              <p:cNvPr id="29" name="TextBox 28"/>
              <p:cNvSpPr txBox="1"/>
              <p:nvPr/>
            </p:nvSpPr>
            <p:spPr bwMode="auto">
              <a:xfrm>
                <a:off x="6382171" y="2494098"/>
                <a:ext cx="1764007" cy="335980"/>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此处添加段落文本单击</a:t>
                </a:r>
                <a:r>
                  <a:rPr lang="zh-CN" altLang="en-US" sz="1400" dirty="0" smtClean="0">
                    <a:solidFill>
                      <a:schemeClr val="bg1">
                        <a:lumMod val="50000"/>
                      </a:schemeClr>
                    </a:solidFill>
                    <a:latin typeface="微软雅黑" pitchFamily="34" charset="-122"/>
                    <a:ea typeface="微软雅黑" pitchFamily="34" charset="-122"/>
                  </a:rPr>
                  <a:t>此处</a:t>
                </a:r>
                <a:endParaRPr lang="zh-CN" altLang="en-US" sz="1400" dirty="0">
                  <a:solidFill>
                    <a:schemeClr val="bg1">
                      <a:lumMod val="50000"/>
                    </a:schemeClr>
                  </a:solidFill>
                  <a:latin typeface="微软雅黑" pitchFamily="34" charset="-122"/>
                  <a:ea typeface="微软雅黑" pitchFamily="34" charset="-122"/>
                </a:endParaRPr>
              </a:p>
            </p:txBody>
          </p:sp>
          <p:sp>
            <p:nvSpPr>
              <p:cNvPr id="30" name="TextBox 19"/>
              <p:cNvSpPr txBox="1">
                <a:spLocks noChangeArrowheads="1"/>
              </p:cNvSpPr>
              <p:nvPr/>
            </p:nvSpPr>
            <p:spPr bwMode="auto">
              <a:xfrm>
                <a:off x="6382172" y="2195545"/>
                <a:ext cx="1764006" cy="33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31" name="组合 1"/>
            <p:cNvGrpSpPr/>
            <p:nvPr/>
          </p:nvGrpSpPr>
          <p:grpSpPr>
            <a:xfrm>
              <a:off x="6120361" y="1275607"/>
              <a:ext cx="1764007" cy="634533"/>
              <a:chOff x="6382171" y="2195545"/>
              <a:chExt cx="1764007" cy="634533"/>
            </a:xfrm>
          </p:grpSpPr>
          <p:sp>
            <p:nvSpPr>
              <p:cNvPr id="32" name="TextBox 20"/>
              <p:cNvSpPr txBox="1"/>
              <p:nvPr/>
            </p:nvSpPr>
            <p:spPr bwMode="auto">
              <a:xfrm>
                <a:off x="6382171" y="2494098"/>
                <a:ext cx="1764007" cy="335980"/>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此处添加段落文本单击</a:t>
                </a:r>
                <a:r>
                  <a:rPr lang="zh-CN" altLang="en-US" sz="1400" dirty="0" smtClean="0">
                    <a:solidFill>
                      <a:schemeClr val="bg1">
                        <a:lumMod val="50000"/>
                      </a:schemeClr>
                    </a:solidFill>
                    <a:latin typeface="微软雅黑" pitchFamily="34" charset="-122"/>
                    <a:ea typeface="微软雅黑" pitchFamily="34" charset="-122"/>
                  </a:rPr>
                  <a:t>此处</a:t>
                </a:r>
                <a:endParaRPr lang="zh-CN" altLang="en-US" sz="1400" dirty="0">
                  <a:solidFill>
                    <a:schemeClr val="bg1">
                      <a:lumMod val="50000"/>
                    </a:schemeClr>
                  </a:solidFill>
                  <a:latin typeface="微软雅黑" pitchFamily="34" charset="-122"/>
                  <a:ea typeface="微软雅黑" pitchFamily="34" charset="-122"/>
                </a:endParaRPr>
              </a:p>
            </p:txBody>
          </p:sp>
          <p:sp>
            <p:nvSpPr>
              <p:cNvPr id="33" name="TextBox 19"/>
              <p:cNvSpPr txBox="1">
                <a:spLocks noChangeArrowheads="1"/>
              </p:cNvSpPr>
              <p:nvPr/>
            </p:nvSpPr>
            <p:spPr bwMode="auto">
              <a:xfrm>
                <a:off x="6382172" y="2195545"/>
                <a:ext cx="1764006" cy="33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34" name="组合 1"/>
            <p:cNvGrpSpPr/>
            <p:nvPr/>
          </p:nvGrpSpPr>
          <p:grpSpPr>
            <a:xfrm>
              <a:off x="6120361" y="3315739"/>
              <a:ext cx="1764007" cy="634533"/>
              <a:chOff x="6382171" y="2195545"/>
              <a:chExt cx="1764007" cy="634533"/>
            </a:xfrm>
          </p:grpSpPr>
          <p:sp>
            <p:nvSpPr>
              <p:cNvPr id="35" name="TextBox 20"/>
              <p:cNvSpPr txBox="1"/>
              <p:nvPr/>
            </p:nvSpPr>
            <p:spPr bwMode="auto">
              <a:xfrm>
                <a:off x="6382171" y="2494098"/>
                <a:ext cx="1764007" cy="335980"/>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此处添加段落文本单击</a:t>
                </a:r>
                <a:r>
                  <a:rPr lang="zh-CN" altLang="en-US" sz="1400" dirty="0" smtClean="0">
                    <a:solidFill>
                      <a:schemeClr val="bg1">
                        <a:lumMod val="50000"/>
                      </a:schemeClr>
                    </a:solidFill>
                    <a:latin typeface="微软雅黑" pitchFamily="34" charset="-122"/>
                    <a:ea typeface="微软雅黑" pitchFamily="34" charset="-122"/>
                  </a:rPr>
                  <a:t>此处</a:t>
                </a:r>
                <a:endParaRPr lang="zh-CN" altLang="en-US" sz="1400" dirty="0">
                  <a:solidFill>
                    <a:schemeClr val="bg1">
                      <a:lumMod val="50000"/>
                    </a:schemeClr>
                  </a:solidFill>
                  <a:latin typeface="微软雅黑" pitchFamily="34" charset="-122"/>
                  <a:ea typeface="微软雅黑" pitchFamily="34" charset="-122"/>
                </a:endParaRPr>
              </a:p>
            </p:txBody>
          </p:sp>
          <p:sp>
            <p:nvSpPr>
              <p:cNvPr id="36" name="TextBox 19"/>
              <p:cNvSpPr txBox="1">
                <a:spLocks noChangeArrowheads="1"/>
              </p:cNvSpPr>
              <p:nvPr/>
            </p:nvSpPr>
            <p:spPr bwMode="auto">
              <a:xfrm>
                <a:off x="6382172" y="2195545"/>
                <a:ext cx="1764006" cy="33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sp>
          <p:nvSpPr>
            <p:cNvPr id="37" name="TextBox 19"/>
            <p:cNvSpPr txBox="1">
              <a:spLocks noChangeArrowheads="1"/>
            </p:cNvSpPr>
            <p:nvPr/>
          </p:nvSpPr>
          <p:spPr bwMode="auto">
            <a:xfrm>
              <a:off x="4113664" y="2777188"/>
              <a:ext cx="926862" cy="69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32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a:t>
              </a:r>
              <a:endParaRPr lang="en-US" altLang="zh-CN" sz="32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a:p>
              <a:pPr algn="ctr" fontAlgn="base">
                <a:spcBef>
                  <a:spcPct val="0"/>
                </a:spcBef>
                <a:spcAft>
                  <a:spcPct val="0"/>
                </a:spcAft>
              </a:pPr>
              <a:r>
                <a:rPr lang="zh-CN" altLang="en-US" sz="32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文字</a:t>
              </a:r>
              <a:endParaRPr lang="zh-CN" altLang="zh-CN" sz="32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spTree>
    <p:extLst>
      <p:ext uri="{BB962C8B-B14F-4D97-AF65-F5344CB8AC3E}">
        <p14:creationId xmlns:p14="http://schemas.microsoft.com/office/powerpoint/2010/main" val="315357809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grpSp>
        <p:nvGrpSpPr>
          <p:cNvPr id="10" name="组合 9"/>
          <p:cNvGrpSpPr/>
          <p:nvPr/>
        </p:nvGrpSpPr>
        <p:grpSpPr>
          <a:xfrm>
            <a:off x="1231936" y="1374275"/>
            <a:ext cx="9755854" cy="5117000"/>
            <a:chOff x="611188" y="803187"/>
            <a:chExt cx="7535050" cy="3952176"/>
          </a:xfrm>
        </p:grpSpPr>
        <p:sp>
          <p:nvSpPr>
            <p:cNvPr id="11" name="Freeform 138"/>
            <p:cNvSpPr>
              <a:spLocks/>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rgbClr val="00B0F0"/>
            </a:solidFill>
            <a:ln>
              <a:noFill/>
            </a:ln>
            <a:extLst/>
          </p:spPr>
          <p:txBody>
            <a:bodyPr/>
            <a:lstStyle/>
            <a:p>
              <a:endParaRPr lang="zh-CN" altLang="en-US" sz="2800">
                <a:solidFill>
                  <a:schemeClr val="bg1">
                    <a:lumMod val="50000"/>
                  </a:schemeClr>
                </a:solidFill>
              </a:endParaRPr>
            </a:p>
          </p:txBody>
        </p:sp>
        <p:sp>
          <p:nvSpPr>
            <p:cNvPr id="12" name="Freeform 140"/>
            <p:cNvSpPr>
              <a:spLocks/>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rgbClr val="FE978C"/>
            </a:solidFill>
            <a:ln>
              <a:noFill/>
            </a:ln>
            <a:extLst/>
          </p:spPr>
          <p:txBody>
            <a:bodyPr/>
            <a:lstStyle/>
            <a:p>
              <a:endParaRPr lang="zh-CN" altLang="en-US" sz="2800">
                <a:solidFill>
                  <a:schemeClr val="bg1">
                    <a:lumMod val="50000"/>
                  </a:schemeClr>
                </a:solidFill>
              </a:endParaRPr>
            </a:p>
          </p:txBody>
        </p:sp>
        <p:sp>
          <p:nvSpPr>
            <p:cNvPr id="13" name="Freeform 141"/>
            <p:cNvSpPr>
              <a:spLocks/>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200">
                <a:solidFill>
                  <a:schemeClr val="bg1">
                    <a:lumMod val="50000"/>
                  </a:schemeClr>
                </a:solidFill>
              </a:endParaRPr>
            </a:p>
          </p:txBody>
        </p:sp>
        <p:sp>
          <p:nvSpPr>
            <p:cNvPr id="14" name="Freeform 142"/>
            <p:cNvSpPr>
              <a:spLocks/>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rgbClr val="00B0F0"/>
            </a:solidFill>
            <a:ln>
              <a:noFill/>
            </a:ln>
            <a:extLst/>
          </p:spPr>
          <p:txBody>
            <a:bodyPr/>
            <a:lstStyle/>
            <a:p>
              <a:endParaRPr lang="zh-CN" altLang="en-US" sz="2800">
                <a:solidFill>
                  <a:schemeClr val="bg1">
                    <a:lumMod val="50000"/>
                  </a:schemeClr>
                </a:solidFill>
              </a:endParaRPr>
            </a:p>
          </p:txBody>
        </p:sp>
        <p:sp>
          <p:nvSpPr>
            <p:cNvPr id="15" name="Freeform 143"/>
            <p:cNvSpPr>
              <a:spLocks/>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rgbClr val="FE978C"/>
            </a:solidFill>
            <a:ln>
              <a:noFill/>
            </a:ln>
            <a:extLst/>
          </p:spPr>
          <p:txBody>
            <a:bodyPr/>
            <a:lstStyle/>
            <a:p>
              <a:endParaRPr lang="zh-CN" altLang="en-US" sz="2800">
                <a:solidFill>
                  <a:schemeClr val="bg1">
                    <a:lumMod val="50000"/>
                  </a:schemeClr>
                </a:solidFill>
              </a:endParaRPr>
            </a:p>
          </p:txBody>
        </p:sp>
        <p:sp>
          <p:nvSpPr>
            <p:cNvPr id="16" name="TextBox 15"/>
            <p:cNvSpPr txBox="1"/>
            <p:nvPr/>
          </p:nvSpPr>
          <p:spPr bwMode="auto">
            <a:xfrm>
              <a:off x="6156176" y="1131590"/>
              <a:ext cx="1370823" cy="404115"/>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l"/>
              <a:r>
                <a:rPr lang="zh-CN" altLang="en-US" sz="2800" dirty="0">
                  <a:solidFill>
                    <a:schemeClr val="bg1">
                      <a:lumMod val="50000"/>
                    </a:schemeClr>
                  </a:solidFill>
                </a:rPr>
                <a:t>添加标题</a:t>
              </a:r>
            </a:p>
          </p:txBody>
        </p:sp>
        <p:sp>
          <p:nvSpPr>
            <p:cNvPr id="17" name="矩形 1"/>
            <p:cNvSpPr>
              <a:spLocks noChangeArrowheads="1"/>
            </p:cNvSpPr>
            <p:nvPr/>
          </p:nvSpPr>
          <p:spPr bwMode="auto">
            <a:xfrm>
              <a:off x="6164187" y="1431659"/>
              <a:ext cx="1973962" cy="54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1">
                      <a:lumMod val="50000"/>
                    </a:schemeClr>
                  </a:solidFill>
                  <a:latin typeface="微软雅黑" pitchFamily="34" charset="-122"/>
                  <a:ea typeface="微软雅黑" pitchFamily="34" charset="-122"/>
                  <a:sym typeface="微软雅黑" pitchFamily="34" charset="-122"/>
                </a:rPr>
                <a:t>单击添加文本单击添加文本单击添加文本单击添加文本</a:t>
              </a:r>
              <a:r>
                <a:rPr lang="zh-CN" altLang="en-US" sz="1400" dirty="0" smtClean="0">
                  <a:solidFill>
                    <a:schemeClr val="bg1">
                      <a:lumMod val="50000"/>
                    </a:schemeClr>
                  </a:solidFill>
                  <a:latin typeface="微软雅黑" pitchFamily="34" charset="-122"/>
                  <a:ea typeface="微软雅黑" pitchFamily="34" charset="-122"/>
                  <a:sym typeface="微软雅黑" pitchFamily="34" charset="-122"/>
                </a:rPr>
                <a:t>单击</a:t>
              </a:r>
              <a:endParaRPr lang="zh-CN" altLang="en-US" sz="1400" dirty="0">
                <a:solidFill>
                  <a:schemeClr val="bg1">
                    <a:lumMod val="50000"/>
                  </a:schemeClr>
                </a:solidFill>
                <a:latin typeface="微软雅黑" pitchFamily="34" charset="-122"/>
                <a:ea typeface="微软雅黑" pitchFamily="34" charset="-122"/>
                <a:sym typeface="微软雅黑" pitchFamily="34" charset="-122"/>
              </a:endParaRPr>
            </a:p>
          </p:txBody>
        </p:sp>
        <p:sp>
          <p:nvSpPr>
            <p:cNvPr id="18" name="TextBox 17"/>
            <p:cNvSpPr txBox="1"/>
            <p:nvPr/>
          </p:nvSpPr>
          <p:spPr bwMode="auto">
            <a:xfrm>
              <a:off x="1578752" y="2249810"/>
              <a:ext cx="1370823" cy="40411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sz="2800" dirty="0">
                  <a:solidFill>
                    <a:schemeClr val="bg1">
                      <a:lumMod val="50000"/>
                    </a:schemeClr>
                  </a:solidFill>
                </a:rPr>
                <a:t>添加标题</a:t>
              </a:r>
            </a:p>
          </p:txBody>
        </p:sp>
        <p:sp>
          <p:nvSpPr>
            <p:cNvPr id="19" name="矩形 1"/>
            <p:cNvSpPr>
              <a:spLocks noChangeArrowheads="1"/>
            </p:cNvSpPr>
            <p:nvPr/>
          </p:nvSpPr>
          <p:spPr bwMode="auto">
            <a:xfrm>
              <a:off x="611188" y="2568189"/>
              <a:ext cx="2222950" cy="5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50000"/>
                </a:lnSpc>
              </a:pPr>
              <a:r>
                <a:rPr lang="zh-CN" altLang="en-US" sz="1400" dirty="0">
                  <a:solidFill>
                    <a:schemeClr val="bg1">
                      <a:lumMod val="50000"/>
                    </a:schemeClr>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20" name="TextBox 19"/>
            <p:cNvSpPr txBox="1"/>
            <p:nvPr/>
          </p:nvSpPr>
          <p:spPr bwMode="auto">
            <a:xfrm>
              <a:off x="6058500" y="3229500"/>
              <a:ext cx="1370823" cy="40411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800" dirty="0">
                  <a:solidFill>
                    <a:schemeClr val="bg1">
                      <a:lumMod val="50000"/>
                    </a:schemeClr>
                  </a:solidFill>
                </a:rPr>
                <a:t>添加标题</a:t>
              </a:r>
            </a:p>
          </p:txBody>
        </p:sp>
        <p:sp>
          <p:nvSpPr>
            <p:cNvPr id="21" name="矩形 1"/>
            <p:cNvSpPr>
              <a:spLocks noChangeArrowheads="1"/>
            </p:cNvSpPr>
            <p:nvPr/>
          </p:nvSpPr>
          <p:spPr bwMode="auto">
            <a:xfrm>
              <a:off x="6172276" y="3529569"/>
              <a:ext cx="1973962" cy="5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chemeClr val="bg1">
                      <a:lumMod val="50000"/>
                    </a:schemeClr>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22" name="椭圆 21"/>
            <p:cNvSpPr/>
            <p:nvPr/>
          </p:nvSpPr>
          <p:spPr>
            <a:xfrm>
              <a:off x="5590452" y="3300820"/>
              <a:ext cx="536130" cy="536130"/>
            </a:xfrm>
            <a:prstGeom prst="ellipse">
              <a:avLst/>
            </a:prstGeom>
            <a:solidFill>
              <a:srgbClr val="FE978C"/>
            </a:solidFill>
            <a:ln>
              <a:noFill/>
            </a:ln>
          </p:spPr>
          <p:txBody>
            <a:bodyPr/>
            <a:lstStyle/>
            <a:p>
              <a:endParaRPr lang="zh-CN" altLang="en-US" sz="2800">
                <a:solidFill>
                  <a:schemeClr val="bg1">
                    <a:lumMod val="50000"/>
                  </a:schemeClr>
                </a:solidFill>
              </a:endParaRPr>
            </a:p>
          </p:txBody>
        </p:sp>
        <p:sp>
          <p:nvSpPr>
            <p:cNvPr id="23" name="椭圆 22"/>
            <p:cNvSpPr/>
            <p:nvPr/>
          </p:nvSpPr>
          <p:spPr>
            <a:xfrm>
              <a:off x="5590452" y="1230720"/>
              <a:ext cx="536130" cy="536130"/>
            </a:xfrm>
            <a:prstGeom prst="ellipse">
              <a:avLst/>
            </a:prstGeom>
            <a:solidFill>
              <a:srgbClr val="FE978C"/>
            </a:solidFill>
            <a:ln>
              <a:noFill/>
            </a:ln>
          </p:spPr>
          <p:txBody>
            <a:bodyPr/>
            <a:lstStyle/>
            <a:p>
              <a:endParaRPr lang="zh-CN" altLang="en-US" sz="2800">
                <a:solidFill>
                  <a:schemeClr val="bg1">
                    <a:lumMod val="50000"/>
                  </a:schemeClr>
                </a:solidFill>
              </a:endParaRPr>
            </a:p>
          </p:txBody>
        </p:sp>
        <p:sp>
          <p:nvSpPr>
            <p:cNvPr id="24" name="椭圆 23"/>
            <p:cNvSpPr/>
            <p:nvPr/>
          </p:nvSpPr>
          <p:spPr>
            <a:xfrm>
              <a:off x="2881223" y="2324222"/>
              <a:ext cx="536130" cy="536130"/>
            </a:xfrm>
            <a:prstGeom prst="ellipse">
              <a:avLst/>
            </a:prstGeom>
            <a:solidFill>
              <a:srgbClr val="00B0F0"/>
            </a:solidFill>
            <a:ln>
              <a:noFill/>
            </a:ln>
          </p:spPr>
          <p:txBody>
            <a:bodyPr/>
            <a:lstStyle/>
            <a:p>
              <a:endParaRPr lang="zh-CN" altLang="en-US" sz="2800">
                <a:solidFill>
                  <a:schemeClr val="bg1"/>
                </a:solidFill>
              </a:endParaRPr>
            </a:p>
          </p:txBody>
        </p:sp>
        <p:sp>
          <p:nvSpPr>
            <p:cNvPr id="25" name="TextBox 682"/>
            <p:cNvSpPr txBox="1"/>
            <p:nvPr/>
          </p:nvSpPr>
          <p:spPr>
            <a:xfrm>
              <a:off x="5658624" y="1301196"/>
              <a:ext cx="379106" cy="499201"/>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3600" dirty="0" smtClean="0"/>
                <a:t>C</a:t>
              </a:r>
              <a:endParaRPr lang="zh-CN" altLang="en-US" sz="3600" dirty="0"/>
            </a:p>
          </p:txBody>
        </p:sp>
        <p:sp>
          <p:nvSpPr>
            <p:cNvPr id="26" name="TextBox 682"/>
            <p:cNvSpPr txBox="1"/>
            <p:nvPr/>
          </p:nvSpPr>
          <p:spPr>
            <a:xfrm>
              <a:off x="5658624" y="3379577"/>
              <a:ext cx="379106" cy="499201"/>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3600" dirty="0" smtClean="0"/>
                <a:t>A</a:t>
              </a:r>
              <a:endParaRPr lang="zh-CN" altLang="en-US" sz="3600" dirty="0"/>
            </a:p>
          </p:txBody>
        </p:sp>
        <p:sp>
          <p:nvSpPr>
            <p:cNvPr id="27" name="TextBox 682"/>
            <p:cNvSpPr txBox="1"/>
            <p:nvPr/>
          </p:nvSpPr>
          <p:spPr>
            <a:xfrm>
              <a:off x="2964050" y="2397162"/>
              <a:ext cx="379106" cy="499201"/>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3600" dirty="0" smtClean="0"/>
                <a:t>B</a:t>
              </a:r>
              <a:endParaRPr lang="zh-CN" altLang="en-US" sz="3600" dirty="0"/>
            </a:p>
          </p:txBody>
        </p:sp>
        <p:sp>
          <p:nvSpPr>
            <p:cNvPr id="28" name="TextBox 27"/>
            <p:cNvSpPr txBox="1"/>
            <p:nvPr/>
          </p:nvSpPr>
          <p:spPr bwMode="auto">
            <a:xfrm>
              <a:off x="2968654" y="892281"/>
              <a:ext cx="1370823" cy="404115"/>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z="2800" dirty="0">
                  <a:solidFill>
                    <a:schemeClr val="bg1">
                      <a:lumMod val="50000"/>
                    </a:schemeClr>
                  </a:solidFill>
                </a:rPr>
                <a:t>添加标题</a:t>
              </a:r>
            </a:p>
          </p:txBody>
        </p:sp>
      </p:grpSp>
    </p:spTree>
    <p:extLst>
      <p:ext uri="{BB962C8B-B14F-4D97-AF65-F5344CB8AC3E}">
        <p14:creationId xmlns:p14="http://schemas.microsoft.com/office/powerpoint/2010/main" val="315357809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par>
                                <p:cTn id="22" presetID="26" presetClass="emph" presetSubtype="0" fill="hold" nodeType="withEffect">
                                  <p:stCondLst>
                                    <p:cond delay="0"/>
                                  </p:stCondLst>
                                  <p:childTnLst>
                                    <p:animEffect transition="out" filter="fade">
                                      <p:cBhvr>
                                        <p:cTn id="23" dur="500" tmFilter="0, 0; .2, .5; .8, .5; 1, 0"/>
                                        <p:tgtEl>
                                          <p:spTgt spid="10"/>
                                        </p:tgtEl>
                                      </p:cBhvr>
                                    </p:animEffect>
                                    <p:animScale>
                                      <p:cBhvr>
                                        <p:cTn id="2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670276" y="1931654"/>
            <a:ext cx="10750177" cy="3988479"/>
            <a:chOff x="433607" y="1288059"/>
            <a:chExt cx="8330187" cy="3090626"/>
          </a:xfrm>
        </p:grpSpPr>
        <p:sp>
          <p:nvSpPr>
            <p:cNvPr id="10" name="Freeform 5"/>
            <p:cNvSpPr>
              <a:spLocks/>
            </p:cNvSpPr>
            <p:nvPr/>
          </p:nvSpPr>
          <p:spPr bwMode="auto">
            <a:xfrm>
              <a:off x="2567935" y="1288059"/>
              <a:ext cx="192839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E978C"/>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1" name="Freeform 6"/>
            <p:cNvSpPr>
              <a:spLocks/>
            </p:cNvSpPr>
            <p:nvPr/>
          </p:nvSpPr>
          <p:spPr bwMode="auto">
            <a:xfrm>
              <a:off x="433607" y="1288059"/>
              <a:ext cx="1929585" cy="3090626"/>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2" name="Freeform 7"/>
            <p:cNvSpPr>
              <a:spLocks/>
            </p:cNvSpPr>
            <p:nvPr/>
          </p:nvSpPr>
          <p:spPr bwMode="auto">
            <a:xfrm>
              <a:off x="6835400" y="1288059"/>
              <a:ext cx="192839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E978C"/>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3" name="Freeform 8"/>
            <p:cNvSpPr>
              <a:spLocks/>
            </p:cNvSpPr>
            <p:nvPr/>
          </p:nvSpPr>
          <p:spPr bwMode="auto">
            <a:xfrm>
              <a:off x="4702263" y="1288059"/>
              <a:ext cx="192720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nvGrpSpPr>
            <p:cNvPr id="14" name="组合 13"/>
            <p:cNvGrpSpPr/>
            <p:nvPr/>
          </p:nvGrpSpPr>
          <p:grpSpPr>
            <a:xfrm>
              <a:off x="2239394" y="2495725"/>
              <a:ext cx="473766" cy="477588"/>
              <a:chOff x="3041651" y="3326606"/>
              <a:chExt cx="631825" cy="636588"/>
            </a:xfrm>
          </p:grpSpPr>
          <p:sp>
            <p:nvSpPr>
              <p:cNvPr id="15" name="Oval 9"/>
              <p:cNvSpPr>
                <a:spLocks noChangeArrowheads="1"/>
              </p:cNvSpPr>
              <p:nvPr/>
            </p:nvSpPr>
            <p:spPr bwMode="auto">
              <a:xfrm>
                <a:off x="3041651" y="3326606"/>
                <a:ext cx="631825" cy="636588"/>
              </a:xfrm>
              <a:prstGeom prst="ellipse">
                <a:avLst/>
              </a:prstGeom>
              <a:solidFill>
                <a:srgbClr val="FE978C"/>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6"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17"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18" name="组合 17"/>
            <p:cNvGrpSpPr/>
            <p:nvPr/>
          </p:nvGrpSpPr>
          <p:grpSpPr>
            <a:xfrm>
              <a:off x="4358246" y="2495725"/>
              <a:ext cx="474957" cy="477588"/>
              <a:chOff x="5867401" y="3326606"/>
              <a:chExt cx="633413" cy="636588"/>
            </a:xfrm>
          </p:grpSpPr>
          <p:sp>
            <p:nvSpPr>
              <p:cNvPr id="19" name="Oval 12"/>
              <p:cNvSpPr>
                <a:spLocks noChangeArrowheads="1"/>
              </p:cNvSpPr>
              <p:nvPr/>
            </p:nvSpPr>
            <p:spPr bwMode="auto">
              <a:xfrm>
                <a:off x="5867401" y="3326606"/>
                <a:ext cx="633413" cy="636588"/>
              </a:xfrm>
              <a:prstGeom prst="ellipse">
                <a:avLst/>
              </a:prstGeom>
              <a:solidFill>
                <a:srgbClr val="00B0F0"/>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1" name="Freeform 14"/>
              <p:cNvSpPr>
                <a:spLocks/>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22" name="组合 21"/>
            <p:cNvGrpSpPr/>
            <p:nvPr/>
          </p:nvGrpSpPr>
          <p:grpSpPr>
            <a:xfrm>
              <a:off x="6503287" y="2495725"/>
              <a:ext cx="474957" cy="477588"/>
              <a:chOff x="8728076" y="3326606"/>
              <a:chExt cx="633413" cy="636588"/>
            </a:xfrm>
          </p:grpSpPr>
          <p:sp>
            <p:nvSpPr>
              <p:cNvPr id="23" name="Oval 15"/>
              <p:cNvSpPr>
                <a:spLocks noChangeArrowheads="1"/>
              </p:cNvSpPr>
              <p:nvPr/>
            </p:nvSpPr>
            <p:spPr bwMode="auto">
              <a:xfrm>
                <a:off x="8728076" y="3326606"/>
                <a:ext cx="633413" cy="636588"/>
              </a:xfrm>
              <a:prstGeom prst="ellipse">
                <a:avLst/>
              </a:prstGeom>
              <a:solidFill>
                <a:srgbClr val="FE978C"/>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4" name="Freeform 16"/>
              <p:cNvSpPr>
                <a:spLocks/>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5" name="Freeform 17"/>
              <p:cNvSpPr>
                <a:spLocks/>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26" name="组合 25"/>
            <p:cNvGrpSpPr/>
            <p:nvPr/>
          </p:nvGrpSpPr>
          <p:grpSpPr>
            <a:xfrm>
              <a:off x="1049027" y="1454798"/>
              <a:ext cx="697555" cy="703877"/>
              <a:chOff x="1454151" y="1939131"/>
              <a:chExt cx="930275" cy="938213"/>
            </a:xfrm>
          </p:grpSpPr>
          <p:sp>
            <p:nvSpPr>
              <p:cNvPr id="27" name="Oval 18"/>
              <p:cNvSpPr>
                <a:spLocks noChangeArrowheads="1"/>
              </p:cNvSpPr>
              <p:nvPr/>
            </p:nvSpPr>
            <p:spPr bwMode="auto">
              <a:xfrm>
                <a:off x="1454151" y="1939131"/>
                <a:ext cx="930275" cy="938213"/>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8" name="TextBox 27"/>
              <p:cNvSpPr txBox="1"/>
              <p:nvPr/>
            </p:nvSpPr>
            <p:spPr>
              <a:xfrm>
                <a:off x="1586504" y="2115848"/>
                <a:ext cx="714307" cy="6039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50000"/>
                      </a:schemeClr>
                    </a:solidFill>
                    <a:effectLst/>
                    <a:uLnTx/>
                    <a:uFillTx/>
                    <a:latin typeface="微软雅黑"/>
                    <a:ea typeface="微软雅黑"/>
                  </a:rPr>
                  <a:t>01</a:t>
                </a:r>
                <a:endParaRPr kumimoji="0" lang="zh-CN" altLang="en-US" sz="3200" b="1" i="0" u="none" strike="noStrike" kern="0" cap="none" spc="0" normalizeH="0" baseline="0" noProof="0" dirty="0">
                  <a:ln>
                    <a:noFill/>
                  </a:ln>
                  <a:solidFill>
                    <a:schemeClr val="bg1">
                      <a:lumMod val="50000"/>
                    </a:schemeClr>
                  </a:solidFill>
                  <a:effectLst/>
                  <a:uLnTx/>
                  <a:uFillTx/>
                  <a:latin typeface="微软雅黑"/>
                  <a:ea typeface="微软雅黑"/>
                </a:endParaRPr>
              </a:p>
            </p:txBody>
          </p:sp>
        </p:grpSp>
        <p:sp>
          <p:nvSpPr>
            <p:cNvPr id="29" name="矩形 28"/>
            <p:cNvSpPr/>
            <p:nvPr/>
          </p:nvSpPr>
          <p:spPr>
            <a:xfrm>
              <a:off x="605468" y="2413710"/>
              <a:ext cx="1567209" cy="1450921"/>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请在这里输入您的</a:t>
              </a: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文字；请在这里输入您的文字</a:t>
              </a: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a:t>
              </a: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请在这里输入您的文字</a:t>
              </a: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；请</a:t>
              </a: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在这里输入您的</a:t>
              </a:r>
              <a:r>
                <a:rPr kumimoji="0" lang="zh-CN" altLang="en-US" sz="16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文字。</a:t>
              </a:r>
              <a:endPar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30" name="矩形 29"/>
            <p:cNvSpPr/>
            <p:nvPr/>
          </p:nvSpPr>
          <p:spPr>
            <a:xfrm>
              <a:off x="2734057" y="2413710"/>
              <a:ext cx="1567209" cy="1450921"/>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请在这里输入您的文字；请在这里输入您的文字；请在这里输入您的文字；请在这里输入您的文字。</a:t>
              </a:r>
            </a:p>
          </p:txBody>
        </p:sp>
        <p:sp>
          <p:nvSpPr>
            <p:cNvPr id="31" name="矩形 30"/>
            <p:cNvSpPr/>
            <p:nvPr/>
          </p:nvSpPr>
          <p:spPr>
            <a:xfrm>
              <a:off x="4893075" y="2413710"/>
              <a:ext cx="1588041" cy="1450921"/>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请在这里输入您的文字；请在这里输入您的文字；请在这里输入您的文字；请在这里输入您的文字。</a:t>
              </a:r>
            </a:p>
          </p:txBody>
        </p:sp>
        <p:sp>
          <p:nvSpPr>
            <p:cNvPr id="32" name="矩形 31"/>
            <p:cNvSpPr/>
            <p:nvPr/>
          </p:nvSpPr>
          <p:spPr>
            <a:xfrm>
              <a:off x="7073103" y="2413710"/>
              <a:ext cx="1567209" cy="1450921"/>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rPr>
                <a:t>请在这里输入您的文字；请在这里输入您的文字；请在这里输入您的文字；请在这里输入您的文字。</a:t>
              </a:r>
            </a:p>
          </p:txBody>
        </p:sp>
        <p:grpSp>
          <p:nvGrpSpPr>
            <p:cNvPr id="33" name="组合 32"/>
            <p:cNvGrpSpPr/>
            <p:nvPr/>
          </p:nvGrpSpPr>
          <p:grpSpPr>
            <a:xfrm>
              <a:off x="3183354" y="1454798"/>
              <a:ext cx="697555" cy="703877"/>
              <a:chOff x="4300538" y="1939131"/>
              <a:chExt cx="930275" cy="938213"/>
            </a:xfrm>
          </p:grpSpPr>
          <p:sp>
            <p:nvSpPr>
              <p:cNvPr id="34" name="Oval 19"/>
              <p:cNvSpPr>
                <a:spLocks noChangeArrowheads="1"/>
              </p:cNvSpPr>
              <p:nvPr/>
            </p:nvSpPr>
            <p:spPr bwMode="auto">
              <a:xfrm>
                <a:off x="4300538" y="1939131"/>
                <a:ext cx="930275" cy="938213"/>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5" name="TextBox 34"/>
              <p:cNvSpPr txBox="1"/>
              <p:nvPr/>
            </p:nvSpPr>
            <p:spPr>
              <a:xfrm>
                <a:off x="4425238" y="2115848"/>
                <a:ext cx="714307" cy="6039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50000"/>
                      </a:schemeClr>
                    </a:solidFill>
                    <a:effectLst/>
                    <a:uLnTx/>
                    <a:uFillTx/>
                    <a:latin typeface="微软雅黑"/>
                    <a:ea typeface="微软雅黑"/>
                  </a:rPr>
                  <a:t>02</a:t>
                </a:r>
                <a:endParaRPr kumimoji="0" lang="zh-CN" altLang="en-US" sz="3200" b="1" i="0" u="none" strike="noStrike" kern="0" cap="none" spc="0" normalizeH="0" baseline="0" noProof="0" dirty="0">
                  <a:ln>
                    <a:noFill/>
                  </a:ln>
                  <a:solidFill>
                    <a:schemeClr val="bg1">
                      <a:lumMod val="50000"/>
                    </a:schemeClr>
                  </a:solidFill>
                  <a:effectLst/>
                  <a:uLnTx/>
                  <a:uFillTx/>
                  <a:latin typeface="微软雅黑"/>
                  <a:ea typeface="微软雅黑"/>
                </a:endParaRPr>
              </a:p>
            </p:txBody>
          </p:sp>
        </p:grpSp>
        <p:grpSp>
          <p:nvGrpSpPr>
            <p:cNvPr id="36" name="组合 35"/>
            <p:cNvGrpSpPr/>
            <p:nvPr/>
          </p:nvGrpSpPr>
          <p:grpSpPr>
            <a:xfrm>
              <a:off x="5316492" y="1454798"/>
              <a:ext cx="698746" cy="703877"/>
              <a:chOff x="7145339" y="1939131"/>
              <a:chExt cx="931863" cy="938213"/>
            </a:xfrm>
          </p:grpSpPr>
          <p:sp>
            <p:nvSpPr>
              <p:cNvPr id="37" name="Oval 20"/>
              <p:cNvSpPr>
                <a:spLocks noChangeArrowheads="1"/>
              </p:cNvSpPr>
              <p:nvPr/>
            </p:nvSpPr>
            <p:spPr bwMode="auto">
              <a:xfrm>
                <a:off x="7145339" y="1939131"/>
                <a:ext cx="931863" cy="938213"/>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endParaRPr>
              </a:p>
            </p:txBody>
          </p:sp>
          <p:sp>
            <p:nvSpPr>
              <p:cNvPr id="38" name="TextBox 37"/>
              <p:cNvSpPr txBox="1"/>
              <p:nvPr/>
            </p:nvSpPr>
            <p:spPr>
              <a:xfrm>
                <a:off x="7263971" y="2115848"/>
                <a:ext cx="714307" cy="6039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50000"/>
                      </a:schemeClr>
                    </a:solidFill>
                    <a:effectLst/>
                    <a:uLnTx/>
                    <a:uFillTx/>
                    <a:latin typeface="微软雅黑"/>
                    <a:ea typeface="微软雅黑"/>
                  </a:rPr>
                  <a:t>03</a:t>
                </a:r>
                <a:endParaRPr kumimoji="0" lang="zh-CN" altLang="en-US" sz="3200" b="1" i="0" u="none" strike="noStrike" kern="0" cap="none" spc="0" normalizeH="0" baseline="0" noProof="0" dirty="0">
                  <a:ln>
                    <a:noFill/>
                  </a:ln>
                  <a:solidFill>
                    <a:schemeClr val="bg1">
                      <a:lumMod val="50000"/>
                    </a:schemeClr>
                  </a:solidFill>
                  <a:effectLst/>
                  <a:uLnTx/>
                  <a:uFillTx/>
                  <a:latin typeface="微软雅黑"/>
                  <a:ea typeface="微软雅黑"/>
                </a:endParaRPr>
              </a:p>
            </p:txBody>
          </p:sp>
        </p:grpSp>
        <p:grpSp>
          <p:nvGrpSpPr>
            <p:cNvPr id="39" name="组合 38"/>
            <p:cNvGrpSpPr/>
            <p:nvPr/>
          </p:nvGrpSpPr>
          <p:grpSpPr>
            <a:xfrm>
              <a:off x="7450819" y="1454798"/>
              <a:ext cx="698746" cy="703877"/>
              <a:chOff x="9991726" y="1939131"/>
              <a:chExt cx="931863" cy="938213"/>
            </a:xfrm>
          </p:grpSpPr>
          <p:sp>
            <p:nvSpPr>
              <p:cNvPr id="40" name="Oval 21"/>
              <p:cNvSpPr>
                <a:spLocks noChangeArrowheads="1"/>
              </p:cNvSpPr>
              <p:nvPr/>
            </p:nvSpPr>
            <p:spPr bwMode="auto">
              <a:xfrm>
                <a:off x="9991726" y="1939131"/>
                <a:ext cx="931863" cy="938213"/>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chemeClr val="bg1">
                      <a:lumMod val="50000"/>
                    </a:schemeClr>
                  </a:solidFill>
                  <a:effectLst/>
                  <a:uLnTx/>
                  <a:uFillTx/>
                </a:endParaRPr>
              </a:p>
            </p:txBody>
          </p:sp>
          <p:sp>
            <p:nvSpPr>
              <p:cNvPr id="41" name="TextBox 40"/>
              <p:cNvSpPr txBox="1"/>
              <p:nvPr/>
            </p:nvSpPr>
            <p:spPr>
              <a:xfrm>
                <a:off x="10130003" y="2115848"/>
                <a:ext cx="714307" cy="60399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lumMod val="50000"/>
                      </a:schemeClr>
                    </a:solidFill>
                    <a:effectLst/>
                    <a:uLnTx/>
                    <a:uFillTx/>
                    <a:latin typeface="微软雅黑"/>
                    <a:ea typeface="微软雅黑"/>
                  </a:rPr>
                  <a:t>04</a:t>
                </a:r>
                <a:endParaRPr kumimoji="0" lang="zh-CN" altLang="en-US" sz="3200" b="1" i="0" u="none" strike="noStrike" kern="0" cap="none" spc="0" normalizeH="0" baseline="0" noProof="0" dirty="0">
                  <a:ln>
                    <a:noFill/>
                  </a:ln>
                  <a:solidFill>
                    <a:schemeClr val="bg1">
                      <a:lumMod val="50000"/>
                    </a:schemeClr>
                  </a:solidFill>
                  <a:effectLst/>
                  <a:uLnTx/>
                  <a:uFillTx/>
                  <a:latin typeface="微软雅黑"/>
                  <a:ea typeface="微软雅黑"/>
                </a:endParaRPr>
              </a:p>
            </p:txBody>
          </p:sp>
        </p:grpSp>
      </p:grpSp>
    </p:spTree>
    <p:extLst>
      <p:ext uri="{BB962C8B-B14F-4D97-AF65-F5344CB8AC3E}">
        <p14:creationId xmlns:p14="http://schemas.microsoft.com/office/powerpoint/2010/main" val="315357809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5</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429106" y="1799208"/>
            <a:ext cx="9914361" cy="4142921"/>
            <a:chOff x="1429106" y="1373459"/>
            <a:chExt cx="6425291" cy="2684941"/>
          </a:xfrm>
        </p:grpSpPr>
        <p:sp>
          <p:nvSpPr>
            <p:cNvPr id="10" name="TextBox 9"/>
            <p:cNvSpPr txBox="1"/>
            <p:nvPr/>
          </p:nvSpPr>
          <p:spPr>
            <a:xfrm>
              <a:off x="2138990" y="1373459"/>
              <a:ext cx="1497326" cy="329789"/>
            </a:xfrm>
            <a:prstGeom prst="rect">
              <a:avLst/>
            </a:prstGeom>
            <a:noFill/>
          </p:spPr>
          <p:txBody>
            <a:bodyPr wrap="none" lIns="77231" tIns="38615" rIns="77231" bIns="38615" rtlCol="0">
              <a:spAutoFit/>
            </a:bodyPr>
            <a:lstStyle/>
            <a:p>
              <a:r>
                <a:rPr lang="zh-CN" altLang="en-US" sz="2800" dirty="0">
                  <a:solidFill>
                    <a:schemeClr val="bg1">
                      <a:lumMod val="50000"/>
                    </a:schemeClr>
                  </a:solidFill>
                  <a:latin typeface="微软雅黑" pitchFamily="34" charset="-122"/>
                  <a:ea typeface="微软雅黑" pitchFamily="34" charset="-122"/>
                </a:rPr>
                <a:t>点击添加标题</a:t>
              </a:r>
            </a:p>
          </p:txBody>
        </p:sp>
        <p:grpSp>
          <p:nvGrpSpPr>
            <p:cNvPr id="11" name="组合 10"/>
            <p:cNvGrpSpPr/>
            <p:nvPr/>
          </p:nvGrpSpPr>
          <p:grpSpPr>
            <a:xfrm>
              <a:off x="1429106" y="1896923"/>
              <a:ext cx="6425291" cy="397128"/>
              <a:chOff x="885641" y="1768388"/>
              <a:chExt cx="7606939" cy="469766"/>
            </a:xfrm>
          </p:grpSpPr>
          <p:grpSp>
            <p:nvGrpSpPr>
              <p:cNvPr id="12" name="组合 11"/>
              <p:cNvGrpSpPr/>
              <p:nvPr/>
            </p:nvGrpSpPr>
            <p:grpSpPr>
              <a:xfrm>
                <a:off x="885641" y="1768388"/>
                <a:ext cx="6782703" cy="469766"/>
                <a:chOff x="827584" y="1666788"/>
                <a:chExt cx="6782703" cy="469766"/>
              </a:xfrm>
            </p:grpSpPr>
            <p:sp>
              <p:nvSpPr>
                <p:cNvPr id="14" name="TextBox 13"/>
                <p:cNvSpPr txBox="1"/>
                <p:nvPr/>
              </p:nvSpPr>
              <p:spPr>
                <a:xfrm>
                  <a:off x="827584" y="1741944"/>
                  <a:ext cx="850126" cy="283137"/>
                </a:xfrm>
                <a:prstGeom prst="rect">
                  <a:avLst/>
                </a:prstGeom>
                <a:noFill/>
              </p:spPr>
              <p:txBody>
                <a:bodyPr wrap="none" rtlCol="0">
                  <a:spAutoFit/>
                </a:bodyPr>
                <a:lstStyle/>
                <a:p>
                  <a:r>
                    <a:rPr lang="zh-CN" altLang="en-US" dirty="0">
                      <a:solidFill>
                        <a:schemeClr val="bg1">
                          <a:lumMod val="50000"/>
                        </a:schemeClr>
                      </a:solidFill>
                      <a:latin typeface="微软雅黑" pitchFamily="34" charset="-122"/>
                      <a:ea typeface="微软雅黑" pitchFamily="34" charset="-122"/>
                    </a:rPr>
                    <a:t>添加标题</a:t>
                  </a:r>
                </a:p>
              </p:txBody>
            </p:sp>
            <p:sp>
              <p:nvSpPr>
                <p:cNvPr id="15" name="右箭头 14"/>
                <p:cNvSpPr/>
                <p:nvPr/>
              </p:nvSpPr>
              <p:spPr>
                <a:xfrm>
                  <a:off x="1735488" y="1666788"/>
                  <a:ext cx="5874799" cy="469766"/>
                </a:xfrm>
                <a:prstGeom prst="rightArrow">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3200">
                    <a:solidFill>
                      <a:schemeClr val="bg1">
                        <a:lumMod val="50000"/>
                      </a:schemeClr>
                    </a:solidFill>
                    <a:latin typeface="微软雅黑" pitchFamily="34" charset="-122"/>
                    <a:ea typeface="微软雅黑" pitchFamily="34" charset="-122"/>
                  </a:endParaRPr>
                </a:p>
              </p:txBody>
            </p:sp>
            <p:sp>
              <p:nvSpPr>
                <p:cNvPr id="16" name="TextBox 15"/>
                <p:cNvSpPr txBox="1"/>
                <p:nvPr/>
              </p:nvSpPr>
              <p:spPr>
                <a:xfrm>
                  <a:off x="1872613" y="1782465"/>
                  <a:ext cx="850126" cy="212352"/>
                </a:xfrm>
                <a:prstGeom prst="rect">
                  <a:avLst/>
                </a:prstGeom>
                <a:noFill/>
              </p:spPr>
              <p:txBody>
                <a:bodyPr wrap="none" rtlCol="0">
                  <a:spAutoFit/>
                </a:bodyPr>
                <a:lstStyle/>
                <a:p>
                  <a:r>
                    <a:rPr lang="zh-CN" altLang="en-US" sz="1200" dirty="0">
                      <a:solidFill>
                        <a:schemeClr val="bg1"/>
                      </a:solidFill>
                      <a:latin typeface="微软雅黑" pitchFamily="34" charset="-122"/>
                      <a:ea typeface="微软雅黑" pitchFamily="34" charset="-122"/>
                    </a:rPr>
                    <a:t>点击添加文字</a:t>
                  </a:r>
                </a:p>
              </p:txBody>
            </p:sp>
          </p:grpSp>
          <p:sp>
            <p:nvSpPr>
              <p:cNvPr id="13" name="TextBox 12"/>
              <p:cNvSpPr txBox="1"/>
              <p:nvPr/>
            </p:nvSpPr>
            <p:spPr>
              <a:xfrm>
                <a:off x="7783895" y="1811931"/>
                <a:ext cx="708685" cy="401110"/>
              </a:xfrm>
              <a:prstGeom prst="rect">
                <a:avLst/>
              </a:prstGeom>
              <a:noFill/>
            </p:spPr>
            <p:txBody>
              <a:bodyPr wrap="none" rtlCol="0">
                <a:spAutoFit/>
              </a:bodyPr>
              <a:lstStyle/>
              <a:p>
                <a:r>
                  <a:rPr lang="en-US" altLang="zh-CN" sz="2800" dirty="0">
                    <a:solidFill>
                      <a:schemeClr val="bg1">
                        <a:lumMod val="50000"/>
                      </a:schemeClr>
                    </a:solidFill>
                    <a:latin typeface="微软雅黑" pitchFamily="34" charset="-122"/>
                    <a:ea typeface="微软雅黑" pitchFamily="34" charset="-122"/>
                  </a:rPr>
                  <a:t>95%</a:t>
                </a:r>
                <a:endParaRPr lang="zh-CN" altLang="en-US" sz="2800" dirty="0">
                  <a:solidFill>
                    <a:schemeClr val="bg1">
                      <a:lumMod val="50000"/>
                    </a:schemeClr>
                  </a:solidFill>
                  <a:latin typeface="微软雅黑" pitchFamily="34" charset="-122"/>
                  <a:ea typeface="微软雅黑" pitchFamily="34" charset="-122"/>
                </a:endParaRPr>
              </a:p>
            </p:txBody>
          </p:sp>
        </p:grpSp>
        <p:grpSp>
          <p:nvGrpSpPr>
            <p:cNvPr id="17" name="组合 16"/>
            <p:cNvGrpSpPr/>
            <p:nvPr/>
          </p:nvGrpSpPr>
          <p:grpSpPr>
            <a:xfrm>
              <a:off x="1429106" y="2338013"/>
              <a:ext cx="4892834" cy="397128"/>
              <a:chOff x="885641" y="2301788"/>
              <a:chExt cx="5792654" cy="469766"/>
            </a:xfrm>
          </p:grpSpPr>
          <p:grpSp>
            <p:nvGrpSpPr>
              <p:cNvPr id="18" name="组合 17"/>
              <p:cNvGrpSpPr/>
              <p:nvPr/>
            </p:nvGrpSpPr>
            <p:grpSpPr>
              <a:xfrm>
                <a:off x="885641" y="2301788"/>
                <a:ext cx="5040560" cy="469766"/>
                <a:chOff x="827584" y="2189302"/>
                <a:chExt cx="5040560" cy="469766"/>
              </a:xfrm>
            </p:grpSpPr>
            <p:sp>
              <p:nvSpPr>
                <p:cNvPr id="20" name="TextBox 19"/>
                <p:cNvSpPr txBox="1"/>
                <p:nvPr/>
              </p:nvSpPr>
              <p:spPr>
                <a:xfrm>
                  <a:off x="827584" y="2289857"/>
                  <a:ext cx="850126" cy="283137"/>
                </a:xfrm>
                <a:prstGeom prst="rect">
                  <a:avLst/>
                </a:prstGeom>
                <a:noFill/>
              </p:spPr>
              <p:txBody>
                <a:bodyPr wrap="none" rtlCol="0">
                  <a:spAutoFit/>
                </a:bodyPr>
                <a:lstStyle/>
                <a:p>
                  <a:r>
                    <a:rPr lang="zh-CN" altLang="en-US" dirty="0">
                      <a:solidFill>
                        <a:schemeClr val="bg1">
                          <a:lumMod val="50000"/>
                        </a:schemeClr>
                      </a:solidFill>
                      <a:latin typeface="微软雅黑" pitchFamily="34" charset="-122"/>
                      <a:ea typeface="微软雅黑" pitchFamily="34" charset="-122"/>
                    </a:rPr>
                    <a:t>添加标题</a:t>
                  </a:r>
                </a:p>
              </p:txBody>
            </p:sp>
            <p:sp>
              <p:nvSpPr>
                <p:cNvPr id="21" name="右箭头 20"/>
                <p:cNvSpPr/>
                <p:nvPr/>
              </p:nvSpPr>
              <p:spPr>
                <a:xfrm>
                  <a:off x="1735488" y="2189302"/>
                  <a:ext cx="4132656" cy="469766"/>
                </a:xfrm>
                <a:prstGeom prst="rightArrow">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itchFamily="34" charset="-122"/>
                    <a:ea typeface="微软雅黑" pitchFamily="34" charset="-122"/>
                  </a:endParaRPr>
                </a:p>
              </p:txBody>
            </p:sp>
            <p:sp>
              <p:nvSpPr>
                <p:cNvPr id="22" name="TextBox 21"/>
                <p:cNvSpPr txBox="1"/>
                <p:nvPr/>
              </p:nvSpPr>
              <p:spPr>
                <a:xfrm>
                  <a:off x="1872613" y="2290466"/>
                  <a:ext cx="850126" cy="212352"/>
                </a:xfrm>
                <a:prstGeom prst="rect">
                  <a:avLst/>
                </a:prstGeom>
                <a:noFill/>
              </p:spPr>
              <p:txBody>
                <a:bodyPr wrap="none" rtlCol="0">
                  <a:spAutoFit/>
                </a:bodyPr>
                <a:lstStyle/>
                <a:p>
                  <a:r>
                    <a:rPr lang="zh-CN" altLang="en-US" sz="1200" dirty="0">
                      <a:solidFill>
                        <a:schemeClr val="bg1"/>
                      </a:solidFill>
                      <a:latin typeface="微软雅黑" pitchFamily="34" charset="-122"/>
                      <a:ea typeface="微软雅黑" pitchFamily="34" charset="-122"/>
                    </a:rPr>
                    <a:t>点击添加文字</a:t>
                  </a:r>
                </a:p>
              </p:txBody>
            </p:sp>
          </p:grpSp>
          <p:sp>
            <p:nvSpPr>
              <p:cNvPr id="19" name="TextBox 18"/>
              <p:cNvSpPr txBox="1"/>
              <p:nvPr/>
            </p:nvSpPr>
            <p:spPr>
              <a:xfrm>
                <a:off x="5969610" y="2363474"/>
                <a:ext cx="708685" cy="401110"/>
              </a:xfrm>
              <a:prstGeom prst="rect">
                <a:avLst/>
              </a:prstGeom>
              <a:noFill/>
            </p:spPr>
            <p:txBody>
              <a:bodyPr wrap="none" rtlCol="0">
                <a:spAutoFit/>
              </a:bodyPr>
              <a:lstStyle/>
              <a:p>
                <a:r>
                  <a:rPr lang="en-US" altLang="zh-CN" sz="2800" dirty="0">
                    <a:solidFill>
                      <a:schemeClr val="bg1">
                        <a:lumMod val="50000"/>
                      </a:schemeClr>
                    </a:solidFill>
                    <a:latin typeface="微软雅黑" pitchFamily="34" charset="-122"/>
                    <a:ea typeface="微软雅黑" pitchFamily="34" charset="-122"/>
                  </a:rPr>
                  <a:t>75%</a:t>
                </a:r>
                <a:endParaRPr lang="zh-CN" altLang="en-US" sz="2800" dirty="0">
                  <a:solidFill>
                    <a:schemeClr val="bg1">
                      <a:lumMod val="50000"/>
                    </a:schemeClr>
                  </a:solidFill>
                  <a:latin typeface="微软雅黑" pitchFamily="34" charset="-122"/>
                  <a:ea typeface="微软雅黑" pitchFamily="34" charset="-122"/>
                </a:endParaRPr>
              </a:p>
            </p:txBody>
          </p:sp>
        </p:grpSp>
        <p:grpSp>
          <p:nvGrpSpPr>
            <p:cNvPr id="23" name="组合 22"/>
            <p:cNvGrpSpPr/>
            <p:nvPr/>
          </p:nvGrpSpPr>
          <p:grpSpPr>
            <a:xfrm>
              <a:off x="1429107" y="2779103"/>
              <a:ext cx="5493555" cy="397128"/>
              <a:chOff x="885641" y="2835188"/>
              <a:chExt cx="6503852" cy="469766"/>
            </a:xfrm>
          </p:grpSpPr>
          <p:grpSp>
            <p:nvGrpSpPr>
              <p:cNvPr id="24" name="组合 23"/>
              <p:cNvGrpSpPr/>
              <p:nvPr/>
            </p:nvGrpSpPr>
            <p:grpSpPr>
              <a:xfrm>
                <a:off x="885641" y="2835188"/>
                <a:ext cx="5688632" cy="469766"/>
                <a:chOff x="827584" y="2682788"/>
                <a:chExt cx="5688632" cy="469766"/>
              </a:xfrm>
            </p:grpSpPr>
            <p:sp>
              <p:nvSpPr>
                <p:cNvPr id="26" name="TextBox 25"/>
                <p:cNvSpPr txBox="1"/>
                <p:nvPr/>
              </p:nvSpPr>
              <p:spPr>
                <a:xfrm>
                  <a:off x="827584" y="2779716"/>
                  <a:ext cx="850126" cy="283137"/>
                </a:xfrm>
                <a:prstGeom prst="rect">
                  <a:avLst/>
                </a:prstGeom>
                <a:noFill/>
              </p:spPr>
              <p:txBody>
                <a:bodyPr wrap="none" rtlCol="0">
                  <a:spAutoFit/>
                </a:bodyPr>
                <a:lstStyle/>
                <a:p>
                  <a:r>
                    <a:rPr lang="zh-CN" altLang="en-US" dirty="0">
                      <a:solidFill>
                        <a:schemeClr val="bg1">
                          <a:lumMod val="50000"/>
                        </a:schemeClr>
                      </a:solidFill>
                      <a:latin typeface="微软雅黑" pitchFamily="34" charset="-122"/>
                      <a:ea typeface="微软雅黑" pitchFamily="34" charset="-122"/>
                    </a:rPr>
                    <a:t>添加标题</a:t>
                  </a:r>
                </a:p>
              </p:txBody>
            </p:sp>
            <p:sp>
              <p:nvSpPr>
                <p:cNvPr id="27" name="右箭头 26"/>
                <p:cNvSpPr/>
                <p:nvPr/>
              </p:nvSpPr>
              <p:spPr>
                <a:xfrm>
                  <a:off x="1735488" y="2682788"/>
                  <a:ext cx="4780728" cy="469766"/>
                </a:xfrm>
                <a:prstGeom prst="rightArrow">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3200">
                    <a:solidFill>
                      <a:schemeClr val="bg1">
                        <a:lumMod val="50000"/>
                      </a:schemeClr>
                    </a:solidFill>
                    <a:latin typeface="微软雅黑" pitchFamily="34" charset="-122"/>
                    <a:ea typeface="微软雅黑" pitchFamily="34" charset="-122"/>
                  </a:endParaRPr>
                </a:p>
              </p:txBody>
            </p:sp>
            <p:sp>
              <p:nvSpPr>
                <p:cNvPr id="28" name="TextBox 27"/>
                <p:cNvSpPr txBox="1"/>
                <p:nvPr/>
              </p:nvSpPr>
              <p:spPr>
                <a:xfrm>
                  <a:off x="1872613" y="2783952"/>
                  <a:ext cx="850126" cy="212352"/>
                </a:xfrm>
                <a:prstGeom prst="rect">
                  <a:avLst/>
                </a:prstGeom>
                <a:noFill/>
              </p:spPr>
              <p:txBody>
                <a:bodyPr wrap="none" rtlCol="0">
                  <a:spAutoFit/>
                </a:bodyPr>
                <a:lstStyle/>
                <a:p>
                  <a:r>
                    <a:rPr lang="zh-CN" altLang="en-US" sz="1200" dirty="0">
                      <a:solidFill>
                        <a:schemeClr val="bg1"/>
                      </a:solidFill>
                      <a:latin typeface="微软雅黑" pitchFamily="34" charset="-122"/>
                      <a:ea typeface="微软雅黑" pitchFamily="34" charset="-122"/>
                    </a:rPr>
                    <a:t>点击添加文字</a:t>
                  </a:r>
                </a:p>
              </p:txBody>
            </p:sp>
          </p:grpSp>
          <p:sp>
            <p:nvSpPr>
              <p:cNvPr id="25" name="TextBox 24"/>
              <p:cNvSpPr txBox="1"/>
              <p:nvPr/>
            </p:nvSpPr>
            <p:spPr>
              <a:xfrm>
                <a:off x="6680808" y="2900502"/>
                <a:ext cx="708685" cy="401110"/>
              </a:xfrm>
              <a:prstGeom prst="rect">
                <a:avLst/>
              </a:prstGeom>
              <a:noFill/>
            </p:spPr>
            <p:txBody>
              <a:bodyPr wrap="none" rtlCol="0">
                <a:spAutoFit/>
              </a:bodyPr>
              <a:lstStyle/>
              <a:p>
                <a:r>
                  <a:rPr lang="en-US" altLang="zh-CN" sz="2800" dirty="0">
                    <a:solidFill>
                      <a:schemeClr val="bg1">
                        <a:lumMod val="50000"/>
                      </a:schemeClr>
                    </a:solidFill>
                    <a:latin typeface="微软雅黑" pitchFamily="34" charset="-122"/>
                    <a:ea typeface="微软雅黑" pitchFamily="34" charset="-122"/>
                  </a:rPr>
                  <a:t>85%</a:t>
                </a:r>
                <a:endParaRPr lang="zh-CN" altLang="en-US" sz="2800" dirty="0">
                  <a:solidFill>
                    <a:schemeClr val="bg1">
                      <a:lumMod val="50000"/>
                    </a:schemeClr>
                  </a:solidFill>
                  <a:latin typeface="微软雅黑" pitchFamily="34" charset="-122"/>
                  <a:ea typeface="微软雅黑" pitchFamily="34" charset="-122"/>
                </a:endParaRPr>
              </a:p>
            </p:txBody>
          </p:sp>
        </p:grpSp>
        <p:grpSp>
          <p:nvGrpSpPr>
            <p:cNvPr id="29" name="组合 28"/>
            <p:cNvGrpSpPr/>
            <p:nvPr/>
          </p:nvGrpSpPr>
          <p:grpSpPr>
            <a:xfrm>
              <a:off x="1429106" y="3220194"/>
              <a:ext cx="4206292" cy="397369"/>
              <a:chOff x="885641" y="3368588"/>
              <a:chExt cx="4979854" cy="470051"/>
            </a:xfrm>
          </p:grpSpPr>
          <p:grpSp>
            <p:nvGrpSpPr>
              <p:cNvPr id="30" name="组合 29"/>
              <p:cNvGrpSpPr/>
              <p:nvPr/>
            </p:nvGrpSpPr>
            <p:grpSpPr>
              <a:xfrm>
                <a:off x="885641" y="3368588"/>
                <a:ext cx="4176464" cy="469766"/>
                <a:chOff x="827584" y="3190788"/>
                <a:chExt cx="4176464" cy="469766"/>
              </a:xfrm>
            </p:grpSpPr>
            <p:sp>
              <p:nvSpPr>
                <p:cNvPr id="32" name="TextBox 31"/>
                <p:cNvSpPr txBox="1"/>
                <p:nvPr/>
              </p:nvSpPr>
              <p:spPr>
                <a:xfrm>
                  <a:off x="827584" y="3288560"/>
                  <a:ext cx="850126" cy="283137"/>
                </a:xfrm>
                <a:prstGeom prst="rect">
                  <a:avLst/>
                </a:prstGeom>
                <a:noFill/>
              </p:spPr>
              <p:txBody>
                <a:bodyPr wrap="none" rtlCol="0">
                  <a:spAutoFit/>
                </a:bodyPr>
                <a:lstStyle/>
                <a:p>
                  <a:r>
                    <a:rPr lang="zh-CN" altLang="en-US" dirty="0">
                      <a:solidFill>
                        <a:schemeClr val="bg1">
                          <a:lumMod val="50000"/>
                        </a:schemeClr>
                      </a:solidFill>
                      <a:latin typeface="微软雅黑" pitchFamily="34" charset="-122"/>
                      <a:ea typeface="微软雅黑" pitchFamily="34" charset="-122"/>
                    </a:rPr>
                    <a:t>添加标题</a:t>
                  </a:r>
                </a:p>
              </p:txBody>
            </p:sp>
            <p:sp>
              <p:nvSpPr>
                <p:cNvPr id="33" name="右箭头 32"/>
                <p:cNvSpPr/>
                <p:nvPr/>
              </p:nvSpPr>
              <p:spPr>
                <a:xfrm>
                  <a:off x="1735488" y="3190788"/>
                  <a:ext cx="3268560" cy="469766"/>
                </a:xfrm>
                <a:prstGeom prst="rightArrow">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itchFamily="34" charset="-122"/>
                    <a:ea typeface="微软雅黑" pitchFamily="34" charset="-122"/>
                  </a:endParaRPr>
                </a:p>
              </p:txBody>
            </p:sp>
            <p:sp>
              <p:nvSpPr>
                <p:cNvPr id="34" name="TextBox 33"/>
                <p:cNvSpPr txBox="1"/>
                <p:nvPr/>
              </p:nvSpPr>
              <p:spPr>
                <a:xfrm>
                  <a:off x="1872613" y="3291952"/>
                  <a:ext cx="850126" cy="212352"/>
                </a:xfrm>
                <a:prstGeom prst="rect">
                  <a:avLst/>
                </a:prstGeom>
                <a:noFill/>
              </p:spPr>
              <p:txBody>
                <a:bodyPr wrap="none" rtlCol="0">
                  <a:spAutoFit/>
                </a:bodyPr>
                <a:lstStyle/>
                <a:p>
                  <a:r>
                    <a:rPr lang="zh-CN" altLang="en-US" sz="1200" dirty="0">
                      <a:solidFill>
                        <a:schemeClr val="bg1"/>
                      </a:solidFill>
                      <a:latin typeface="微软雅黑" pitchFamily="34" charset="-122"/>
                      <a:ea typeface="微软雅黑" pitchFamily="34" charset="-122"/>
                    </a:rPr>
                    <a:t>点击添加文字</a:t>
                  </a:r>
                </a:p>
              </p:txBody>
            </p:sp>
          </p:grpSp>
          <p:sp>
            <p:nvSpPr>
              <p:cNvPr id="31" name="TextBox 30"/>
              <p:cNvSpPr txBox="1"/>
              <p:nvPr/>
            </p:nvSpPr>
            <p:spPr>
              <a:xfrm>
                <a:off x="5156810" y="3437529"/>
                <a:ext cx="708685" cy="401110"/>
              </a:xfrm>
              <a:prstGeom prst="rect">
                <a:avLst/>
              </a:prstGeom>
              <a:noFill/>
            </p:spPr>
            <p:txBody>
              <a:bodyPr wrap="none" rtlCol="0">
                <a:spAutoFit/>
              </a:bodyPr>
              <a:lstStyle/>
              <a:p>
                <a:r>
                  <a:rPr lang="en-US" altLang="zh-CN" sz="2800" dirty="0">
                    <a:solidFill>
                      <a:schemeClr val="bg1">
                        <a:lumMod val="50000"/>
                      </a:schemeClr>
                    </a:solidFill>
                    <a:latin typeface="微软雅黑" pitchFamily="34" charset="-122"/>
                    <a:ea typeface="微软雅黑" pitchFamily="34" charset="-122"/>
                  </a:rPr>
                  <a:t>52%</a:t>
                </a:r>
                <a:endParaRPr lang="zh-CN" altLang="en-US" sz="2800" dirty="0">
                  <a:solidFill>
                    <a:schemeClr val="bg1">
                      <a:lumMod val="50000"/>
                    </a:schemeClr>
                  </a:solidFill>
                  <a:latin typeface="微软雅黑" pitchFamily="34" charset="-122"/>
                  <a:ea typeface="微软雅黑" pitchFamily="34" charset="-122"/>
                </a:endParaRPr>
              </a:p>
            </p:txBody>
          </p:sp>
        </p:grpSp>
        <p:grpSp>
          <p:nvGrpSpPr>
            <p:cNvPr id="35" name="组合 34"/>
            <p:cNvGrpSpPr/>
            <p:nvPr/>
          </p:nvGrpSpPr>
          <p:grpSpPr>
            <a:xfrm>
              <a:off x="1429106" y="3661274"/>
              <a:ext cx="6130621" cy="397126"/>
              <a:chOff x="885641" y="3901988"/>
              <a:chExt cx="7258080" cy="469766"/>
            </a:xfrm>
          </p:grpSpPr>
          <p:grpSp>
            <p:nvGrpSpPr>
              <p:cNvPr id="36" name="组合 35"/>
              <p:cNvGrpSpPr/>
              <p:nvPr/>
            </p:nvGrpSpPr>
            <p:grpSpPr>
              <a:xfrm>
                <a:off x="885641" y="3901988"/>
                <a:ext cx="6336704" cy="469766"/>
                <a:chOff x="827584" y="3800388"/>
                <a:chExt cx="6336704" cy="469766"/>
              </a:xfrm>
            </p:grpSpPr>
            <p:sp>
              <p:nvSpPr>
                <p:cNvPr id="38" name="TextBox 37"/>
                <p:cNvSpPr txBox="1"/>
                <p:nvPr/>
              </p:nvSpPr>
              <p:spPr>
                <a:xfrm>
                  <a:off x="827584" y="3933602"/>
                  <a:ext cx="850127" cy="283138"/>
                </a:xfrm>
                <a:prstGeom prst="rect">
                  <a:avLst/>
                </a:prstGeom>
                <a:noFill/>
              </p:spPr>
              <p:txBody>
                <a:bodyPr wrap="none" rtlCol="0">
                  <a:spAutoFit/>
                </a:bodyPr>
                <a:lstStyle/>
                <a:p>
                  <a:r>
                    <a:rPr lang="zh-CN" altLang="en-US" dirty="0">
                      <a:solidFill>
                        <a:schemeClr val="bg1">
                          <a:lumMod val="50000"/>
                        </a:schemeClr>
                      </a:solidFill>
                      <a:latin typeface="微软雅黑" pitchFamily="34" charset="-122"/>
                      <a:ea typeface="微软雅黑" pitchFamily="34" charset="-122"/>
                    </a:rPr>
                    <a:t>添加标题</a:t>
                  </a:r>
                </a:p>
              </p:txBody>
            </p:sp>
            <p:sp>
              <p:nvSpPr>
                <p:cNvPr id="39" name="右箭头 38"/>
                <p:cNvSpPr/>
                <p:nvPr/>
              </p:nvSpPr>
              <p:spPr>
                <a:xfrm>
                  <a:off x="1735488" y="3800388"/>
                  <a:ext cx="5428800" cy="469766"/>
                </a:xfrm>
                <a:prstGeom prst="rightArrow">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3200">
                    <a:solidFill>
                      <a:schemeClr val="bg1">
                        <a:lumMod val="50000"/>
                      </a:schemeClr>
                    </a:solidFill>
                    <a:latin typeface="微软雅黑" pitchFamily="34" charset="-122"/>
                    <a:ea typeface="微软雅黑" pitchFamily="34" charset="-122"/>
                  </a:endParaRPr>
                </a:p>
              </p:txBody>
            </p:sp>
            <p:sp>
              <p:nvSpPr>
                <p:cNvPr id="40" name="TextBox 39"/>
                <p:cNvSpPr txBox="1"/>
                <p:nvPr/>
              </p:nvSpPr>
              <p:spPr>
                <a:xfrm>
                  <a:off x="1872613" y="3916064"/>
                  <a:ext cx="850127" cy="212354"/>
                </a:xfrm>
                <a:prstGeom prst="rect">
                  <a:avLst/>
                </a:prstGeom>
                <a:noFill/>
              </p:spPr>
              <p:txBody>
                <a:bodyPr wrap="none" rtlCol="0">
                  <a:spAutoFit/>
                </a:bodyPr>
                <a:lstStyle/>
                <a:p>
                  <a:r>
                    <a:rPr lang="zh-CN" altLang="en-US" sz="1200" dirty="0">
                      <a:solidFill>
                        <a:schemeClr val="bg1"/>
                      </a:solidFill>
                      <a:latin typeface="微软雅黑" pitchFamily="34" charset="-122"/>
                      <a:ea typeface="微软雅黑" pitchFamily="34" charset="-122"/>
                    </a:rPr>
                    <a:t>点击添加文字</a:t>
                  </a:r>
                </a:p>
              </p:txBody>
            </p:sp>
          </p:grpSp>
          <p:sp>
            <p:nvSpPr>
              <p:cNvPr id="37" name="TextBox 36"/>
              <p:cNvSpPr txBox="1"/>
              <p:nvPr/>
            </p:nvSpPr>
            <p:spPr>
              <a:xfrm>
                <a:off x="7304923" y="3945530"/>
                <a:ext cx="838798" cy="401112"/>
              </a:xfrm>
              <a:prstGeom prst="rect">
                <a:avLst/>
              </a:prstGeom>
              <a:noFill/>
            </p:spPr>
            <p:txBody>
              <a:bodyPr wrap="square" rtlCol="0">
                <a:spAutoFit/>
              </a:bodyPr>
              <a:lstStyle/>
              <a:p>
                <a:r>
                  <a:rPr lang="en-US" altLang="zh-CN" sz="2800" dirty="0">
                    <a:solidFill>
                      <a:schemeClr val="bg1">
                        <a:lumMod val="50000"/>
                      </a:schemeClr>
                    </a:solidFill>
                    <a:latin typeface="微软雅黑" pitchFamily="34" charset="-122"/>
                    <a:ea typeface="微软雅黑" pitchFamily="34" charset="-122"/>
                  </a:rPr>
                  <a:t>87%</a:t>
                </a:r>
                <a:endParaRPr lang="zh-CN" altLang="en-US" sz="2800" dirty="0">
                  <a:solidFill>
                    <a:schemeClr val="bg1">
                      <a:lumMod val="50000"/>
                    </a:schemeClr>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315357809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C</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成果展示及问题</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在此处添加文字，在此处添加文字，在此处添加文字在</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4195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192856" y="1832346"/>
            <a:ext cx="10348547" cy="4267730"/>
            <a:chOff x="991397" y="1277144"/>
            <a:chExt cx="7162797" cy="2953930"/>
          </a:xfrm>
        </p:grpSpPr>
        <p:sp>
          <p:nvSpPr>
            <p:cNvPr id="10" name="平行四边形 9"/>
            <p:cNvSpPr/>
            <p:nvPr/>
          </p:nvSpPr>
          <p:spPr>
            <a:xfrm>
              <a:off x="999190" y="1277144"/>
              <a:ext cx="1901102" cy="1371600"/>
            </a:xfrm>
            <a:prstGeom prst="parallelogram">
              <a:avLst/>
            </a:prstGeom>
            <a:blipFill>
              <a:blip r:embed="rId3"/>
              <a:stretch>
                <a:fillRect/>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平行四边形 10"/>
            <p:cNvSpPr/>
            <p:nvPr/>
          </p:nvSpPr>
          <p:spPr>
            <a:xfrm>
              <a:off x="2747892" y="1277144"/>
              <a:ext cx="1901102" cy="1371600"/>
            </a:xfrm>
            <a:prstGeom prst="parallelogram">
              <a:avLst/>
            </a:prstGeom>
            <a:blipFill>
              <a:blip r:embed="rId4"/>
              <a:stretch>
                <a:fillRect/>
              </a:stretch>
            </a:blipFill>
            <a:ln>
              <a:solidFill>
                <a:srgbClr val="FE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 name="平行四边形 11"/>
            <p:cNvSpPr/>
            <p:nvPr/>
          </p:nvSpPr>
          <p:spPr>
            <a:xfrm>
              <a:off x="4500492" y="1277144"/>
              <a:ext cx="1901102" cy="1371600"/>
            </a:xfrm>
            <a:prstGeom prst="parallelogram">
              <a:avLst/>
            </a:prstGeom>
            <a:blipFill>
              <a:blip r:embed="rId5"/>
              <a:stretch>
                <a:fillRect/>
              </a:stretch>
            </a:bli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平行四边形 12"/>
            <p:cNvSpPr/>
            <p:nvPr/>
          </p:nvSpPr>
          <p:spPr>
            <a:xfrm>
              <a:off x="6253092" y="1277144"/>
              <a:ext cx="1901102" cy="1371600"/>
            </a:xfrm>
            <a:prstGeom prst="parallelogram">
              <a:avLst/>
            </a:prstGeom>
            <a:blipFill>
              <a:blip r:embed="rId6"/>
              <a:stretch>
                <a:fillRect/>
              </a:stretch>
            </a:blipFill>
            <a:ln>
              <a:solidFill>
                <a:srgbClr val="FE9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矩形 9"/>
            <p:cNvSpPr>
              <a:spLocks noChangeArrowheads="1"/>
            </p:cNvSpPr>
            <p:nvPr/>
          </p:nvSpPr>
          <p:spPr bwMode="auto">
            <a:xfrm>
              <a:off x="6553994" y="2825467"/>
              <a:ext cx="1155556" cy="34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2800" dirty="0" smtClean="0">
                  <a:solidFill>
                    <a:schemeClr val="bg1">
                      <a:lumMod val="50000"/>
                    </a:schemeClr>
                  </a:solidFill>
                  <a:latin typeface="微软雅黑" pitchFamily="34" charset="-122"/>
                  <a:ea typeface="微软雅黑" pitchFamily="34" charset="-122"/>
                </a:rPr>
                <a:t>项目一</a:t>
              </a:r>
              <a:endParaRPr lang="zh-CN" altLang="en-US" sz="2800" dirty="0">
                <a:solidFill>
                  <a:schemeClr val="bg1">
                    <a:lumMod val="50000"/>
                  </a:schemeClr>
                </a:solidFill>
                <a:latin typeface="微软雅黑" pitchFamily="34" charset="-122"/>
                <a:ea typeface="微软雅黑" pitchFamily="34" charset="-122"/>
              </a:endParaRPr>
            </a:p>
          </p:txBody>
        </p:sp>
        <p:grpSp>
          <p:nvGrpSpPr>
            <p:cNvPr id="15" name="组合 14"/>
            <p:cNvGrpSpPr/>
            <p:nvPr/>
          </p:nvGrpSpPr>
          <p:grpSpPr>
            <a:xfrm>
              <a:off x="6477794" y="3198394"/>
              <a:ext cx="1231756" cy="253906"/>
              <a:chOff x="6401594" y="3274594"/>
              <a:chExt cx="1231756" cy="253906"/>
            </a:xfrm>
          </p:grpSpPr>
          <p:sp>
            <p:nvSpPr>
              <p:cNvPr id="16" name="圆角矩形 15"/>
              <p:cNvSpPr/>
              <p:nvPr/>
            </p:nvSpPr>
            <p:spPr>
              <a:xfrm>
                <a:off x="6401594" y="3274594"/>
                <a:ext cx="1231756" cy="253906"/>
              </a:xfrm>
              <a:prstGeom prst="roundRect">
                <a:avLst>
                  <a:gd name="adj" fmla="val 41676"/>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7" name="矩形 9"/>
              <p:cNvSpPr>
                <a:spLocks noChangeArrowheads="1"/>
              </p:cNvSpPr>
              <p:nvPr/>
            </p:nvSpPr>
            <p:spPr bwMode="auto">
              <a:xfrm>
                <a:off x="6477794" y="3274594"/>
                <a:ext cx="1155556" cy="23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r>
                  <a:rPr lang="zh-CN" altLang="en-US" b="0" dirty="0">
                    <a:solidFill>
                      <a:schemeClr val="bg1"/>
                    </a:solidFill>
                    <a:latin typeface="微软雅黑" pitchFamily="34" charset="-122"/>
                    <a:ea typeface="微软雅黑" pitchFamily="34" charset="-122"/>
                  </a:rPr>
                  <a:t>添加详细文字</a:t>
                </a:r>
              </a:p>
            </p:txBody>
          </p:sp>
        </p:grpSp>
        <p:sp>
          <p:nvSpPr>
            <p:cNvPr id="18" name="矩形 1"/>
            <p:cNvSpPr>
              <a:spLocks noChangeArrowheads="1"/>
            </p:cNvSpPr>
            <p:nvPr/>
          </p:nvSpPr>
          <p:spPr bwMode="auto">
            <a:xfrm>
              <a:off x="6401596" y="3464169"/>
              <a:ext cx="1447798" cy="766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100" b="0" dirty="0">
                  <a:solidFill>
                    <a:srgbClr val="595959"/>
                  </a:solidFill>
                  <a:latin typeface="微软雅黑" panose="020B0503020204020204" pitchFamily="34" charset="-122"/>
                  <a:ea typeface="微软雅黑" panose="020B0503020204020204" pitchFamily="34" charset="-122"/>
                </a:rPr>
                <a:t>此处添加标题</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a:t>
              </a:r>
              <a:endParaRPr lang="zh-CN" altLang="zh-CN" sz="1100" b="0" dirty="0">
                <a:solidFill>
                  <a:srgbClr val="595959"/>
                </a:solidFill>
                <a:latin typeface="微软雅黑" panose="020B0503020204020204" pitchFamily="34" charset="-122"/>
                <a:ea typeface="微软雅黑" panose="020B0503020204020204" pitchFamily="34" charset="-122"/>
              </a:endParaRPr>
            </a:p>
          </p:txBody>
        </p:sp>
        <p:sp>
          <p:nvSpPr>
            <p:cNvPr id="19" name="矩形 9"/>
            <p:cNvSpPr>
              <a:spLocks noChangeArrowheads="1"/>
            </p:cNvSpPr>
            <p:nvPr/>
          </p:nvSpPr>
          <p:spPr bwMode="auto">
            <a:xfrm>
              <a:off x="4725196" y="2825467"/>
              <a:ext cx="1155556" cy="34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2800" dirty="0" smtClean="0">
                  <a:solidFill>
                    <a:schemeClr val="bg1">
                      <a:lumMod val="50000"/>
                    </a:schemeClr>
                  </a:solidFill>
                  <a:latin typeface="微软雅黑" pitchFamily="34" charset="-122"/>
                  <a:ea typeface="微软雅黑" pitchFamily="34" charset="-122"/>
                </a:rPr>
                <a:t>项目二</a:t>
              </a:r>
              <a:endParaRPr lang="zh-CN" altLang="en-US" sz="2800" dirty="0">
                <a:solidFill>
                  <a:schemeClr val="bg1">
                    <a:lumMod val="50000"/>
                  </a:schemeClr>
                </a:solidFill>
                <a:latin typeface="微软雅黑" pitchFamily="34" charset="-122"/>
                <a:ea typeface="微软雅黑" pitchFamily="34" charset="-122"/>
              </a:endParaRPr>
            </a:p>
          </p:txBody>
        </p:sp>
        <p:grpSp>
          <p:nvGrpSpPr>
            <p:cNvPr id="20" name="组合 19"/>
            <p:cNvGrpSpPr/>
            <p:nvPr/>
          </p:nvGrpSpPr>
          <p:grpSpPr>
            <a:xfrm>
              <a:off x="4648996" y="3198394"/>
              <a:ext cx="1231756" cy="253906"/>
              <a:chOff x="6401594" y="3274594"/>
              <a:chExt cx="1231756" cy="253906"/>
            </a:xfrm>
          </p:grpSpPr>
          <p:sp>
            <p:nvSpPr>
              <p:cNvPr id="21" name="圆角矩形 20"/>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2" name="矩形 9"/>
              <p:cNvSpPr>
                <a:spLocks noChangeArrowheads="1"/>
              </p:cNvSpPr>
              <p:nvPr/>
            </p:nvSpPr>
            <p:spPr bwMode="auto">
              <a:xfrm>
                <a:off x="6477794" y="3274594"/>
                <a:ext cx="1155556" cy="23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r>
                  <a:rPr lang="zh-CN" altLang="en-US" b="0" dirty="0">
                    <a:solidFill>
                      <a:schemeClr val="bg1"/>
                    </a:solidFill>
                    <a:latin typeface="微软雅黑" pitchFamily="34" charset="-122"/>
                    <a:ea typeface="微软雅黑" pitchFamily="34" charset="-122"/>
                  </a:rPr>
                  <a:t>添加详细文字</a:t>
                </a:r>
              </a:p>
            </p:txBody>
          </p:sp>
        </p:grpSp>
        <p:sp>
          <p:nvSpPr>
            <p:cNvPr id="23" name="矩形 1"/>
            <p:cNvSpPr>
              <a:spLocks noChangeArrowheads="1"/>
            </p:cNvSpPr>
            <p:nvPr/>
          </p:nvSpPr>
          <p:spPr bwMode="auto">
            <a:xfrm>
              <a:off x="4572797" y="3464166"/>
              <a:ext cx="1447798" cy="766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100" b="0" dirty="0">
                  <a:solidFill>
                    <a:srgbClr val="595959"/>
                  </a:solidFill>
                  <a:latin typeface="微软雅黑" panose="020B0503020204020204" pitchFamily="34" charset="-122"/>
                  <a:ea typeface="微软雅黑" panose="020B0503020204020204" pitchFamily="34" charset="-122"/>
                </a:rPr>
                <a:t>此处添加标题</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a:t>
              </a:r>
              <a:endParaRPr lang="zh-CN" altLang="zh-CN" sz="1100" b="0" dirty="0">
                <a:solidFill>
                  <a:srgbClr val="595959"/>
                </a:solidFill>
                <a:latin typeface="微软雅黑" panose="020B0503020204020204" pitchFamily="34" charset="-122"/>
                <a:ea typeface="微软雅黑" panose="020B0503020204020204" pitchFamily="34" charset="-122"/>
              </a:endParaRPr>
            </a:p>
          </p:txBody>
        </p:sp>
        <p:sp>
          <p:nvSpPr>
            <p:cNvPr id="24" name="矩形 9"/>
            <p:cNvSpPr>
              <a:spLocks noChangeArrowheads="1"/>
            </p:cNvSpPr>
            <p:nvPr/>
          </p:nvSpPr>
          <p:spPr bwMode="auto">
            <a:xfrm>
              <a:off x="2896394" y="2825467"/>
              <a:ext cx="1155556" cy="34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2800" dirty="0" smtClean="0">
                  <a:solidFill>
                    <a:schemeClr val="bg1">
                      <a:lumMod val="50000"/>
                    </a:schemeClr>
                  </a:solidFill>
                  <a:latin typeface="微软雅黑" pitchFamily="34" charset="-122"/>
                  <a:ea typeface="微软雅黑" pitchFamily="34" charset="-122"/>
                </a:rPr>
                <a:t>项目三</a:t>
              </a:r>
              <a:endParaRPr lang="zh-CN" altLang="en-US" sz="2800" dirty="0">
                <a:solidFill>
                  <a:schemeClr val="bg1">
                    <a:lumMod val="50000"/>
                  </a:schemeClr>
                </a:solidFill>
                <a:latin typeface="微软雅黑" pitchFamily="34" charset="-122"/>
                <a:ea typeface="微软雅黑" pitchFamily="34" charset="-122"/>
              </a:endParaRPr>
            </a:p>
          </p:txBody>
        </p:sp>
        <p:grpSp>
          <p:nvGrpSpPr>
            <p:cNvPr id="25" name="组合 24"/>
            <p:cNvGrpSpPr/>
            <p:nvPr/>
          </p:nvGrpSpPr>
          <p:grpSpPr>
            <a:xfrm>
              <a:off x="2820194" y="3198394"/>
              <a:ext cx="1231756" cy="253906"/>
              <a:chOff x="6401594" y="3274594"/>
              <a:chExt cx="1231756" cy="253906"/>
            </a:xfrm>
          </p:grpSpPr>
          <p:sp>
            <p:nvSpPr>
              <p:cNvPr id="26" name="圆角矩形 25"/>
              <p:cNvSpPr/>
              <p:nvPr/>
            </p:nvSpPr>
            <p:spPr>
              <a:xfrm>
                <a:off x="6401594" y="3274594"/>
                <a:ext cx="1231756" cy="253906"/>
              </a:xfrm>
              <a:prstGeom prst="roundRect">
                <a:avLst>
                  <a:gd name="adj" fmla="val 41676"/>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7" name="矩形 9"/>
              <p:cNvSpPr>
                <a:spLocks noChangeArrowheads="1"/>
              </p:cNvSpPr>
              <p:nvPr/>
            </p:nvSpPr>
            <p:spPr bwMode="auto">
              <a:xfrm>
                <a:off x="6477794" y="3274594"/>
                <a:ext cx="1155556" cy="23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b="0" dirty="0" smtClean="0">
                    <a:solidFill>
                      <a:schemeClr val="bg1"/>
                    </a:solidFill>
                    <a:latin typeface="微软雅黑" pitchFamily="34" charset="-122"/>
                    <a:ea typeface="微软雅黑" pitchFamily="34" charset="-122"/>
                  </a:rPr>
                  <a:t>添加详细文字</a:t>
                </a:r>
                <a:endParaRPr lang="zh-CN" altLang="en-US" b="0" dirty="0">
                  <a:solidFill>
                    <a:schemeClr val="bg1"/>
                  </a:solidFill>
                  <a:latin typeface="微软雅黑" pitchFamily="34" charset="-122"/>
                  <a:ea typeface="微软雅黑" pitchFamily="34" charset="-122"/>
                </a:endParaRPr>
              </a:p>
            </p:txBody>
          </p:sp>
        </p:grpSp>
        <p:sp>
          <p:nvSpPr>
            <p:cNvPr id="28" name="矩形 1"/>
            <p:cNvSpPr>
              <a:spLocks noChangeArrowheads="1"/>
            </p:cNvSpPr>
            <p:nvPr/>
          </p:nvSpPr>
          <p:spPr bwMode="auto">
            <a:xfrm>
              <a:off x="2743994" y="3464166"/>
              <a:ext cx="1447798" cy="766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100" b="0" dirty="0">
                  <a:solidFill>
                    <a:srgbClr val="595959"/>
                  </a:solidFill>
                  <a:latin typeface="微软雅黑" panose="020B0503020204020204" pitchFamily="34" charset="-122"/>
                  <a:ea typeface="微软雅黑" panose="020B0503020204020204" pitchFamily="34" charset="-122"/>
                </a:rPr>
                <a:t>此处添加标题</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a:t>
              </a:r>
              <a:endParaRPr lang="zh-CN" altLang="zh-CN" sz="1100" b="0" dirty="0">
                <a:solidFill>
                  <a:srgbClr val="595959"/>
                </a:solidFill>
                <a:latin typeface="微软雅黑" panose="020B0503020204020204" pitchFamily="34" charset="-122"/>
                <a:ea typeface="微软雅黑" panose="020B0503020204020204" pitchFamily="34" charset="-122"/>
              </a:endParaRPr>
            </a:p>
          </p:txBody>
        </p:sp>
        <p:sp>
          <p:nvSpPr>
            <p:cNvPr id="29" name="矩形 9"/>
            <p:cNvSpPr>
              <a:spLocks noChangeArrowheads="1"/>
            </p:cNvSpPr>
            <p:nvPr/>
          </p:nvSpPr>
          <p:spPr bwMode="auto">
            <a:xfrm>
              <a:off x="1143796" y="2825467"/>
              <a:ext cx="1155556" cy="34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2800" dirty="0" smtClean="0">
                  <a:solidFill>
                    <a:schemeClr val="bg1">
                      <a:lumMod val="50000"/>
                    </a:schemeClr>
                  </a:solidFill>
                  <a:latin typeface="微软雅黑" pitchFamily="34" charset="-122"/>
                  <a:ea typeface="微软雅黑" pitchFamily="34" charset="-122"/>
                </a:rPr>
                <a:t>项目四</a:t>
              </a:r>
              <a:endParaRPr lang="zh-CN" altLang="en-US" sz="2800" dirty="0">
                <a:solidFill>
                  <a:schemeClr val="bg1">
                    <a:lumMod val="50000"/>
                  </a:schemeClr>
                </a:solidFill>
                <a:latin typeface="微软雅黑" pitchFamily="34" charset="-122"/>
                <a:ea typeface="微软雅黑" pitchFamily="34" charset="-122"/>
              </a:endParaRPr>
            </a:p>
          </p:txBody>
        </p:sp>
        <p:grpSp>
          <p:nvGrpSpPr>
            <p:cNvPr id="30" name="组合 29"/>
            <p:cNvGrpSpPr/>
            <p:nvPr/>
          </p:nvGrpSpPr>
          <p:grpSpPr>
            <a:xfrm>
              <a:off x="1067596" y="3198394"/>
              <a:ext cx="1231756" cy="253906"/>
              <a:chOff x="6401594" y="3274594"/>
              <a:chExt cx="1231756" cy="253906"/>
            </a:xfrm>
          </p:grpSpPr>
          <p:sp>
            <p:nvSpPr>
              <p:cNvPr id="31" name="圆角矩形 30"/>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2" name="矩形 9"/>
              <p:cNvSpPr>
                <a:spLocks noChangeArrowheads="1"/>
              </p:cNvSpPr>
              <p:nvPr/>
            </p:nvSpPr>
            <p:spPr bwMode="auto">
              <a:xfrm>
                <a:off x="6477794" y="3274594"/>
                <a:ext cx="1155556" cy="23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b="0" dirty="0" smtClean="0">
                    <a:solidFill>
                      <a:schemeClr val="bg1"/>
                    </a:solidFill>
                    <a:latin typeface="微软雅黑" pitchFamily="34" charset="-122"/>
                    <a:ea typeface="微软雅黑" pitchFamily="34" charset="-122"/>
                  </a:rPr>
                  <a:t>添加详细文字</a:t>
                </a:r>
                <a:endParaRPr lang="zh-CN" altLang="en-US" b="0" dirty="0">
                  <a:solidFill>
                    <a:schemeClr val="bg1"/>
                  </a:solidFill>
                  <a:latin typeface="微软雅黑" pitchFamily="34" charset="-122"/>
                  <a:ea typeface="微软雅黑" pitchFamily="34" charset="-122"/>
                </a:endParaRPr>
              </a:p>
            </p:txBody>
          </p:sp>
        </p:grpSp>
        <p:sp>
          <p:nvSpPr>
            <p:cNvPr id="33" name="矩形 1"/>
            <p:cNvSpPr>
              <a:spLocks noChangeArrowheads="1"/>
            </p:cNvSpPr>
            <p:nvPr/>
          </p:nvSpPr>
          <p:spPr bwMode="auto">
            <a:xfrm>
              <a:off x="991397" y="3464166"/>
              <a:ext cx="1447798" cy="766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100" b="0" dirty="0">
                  <a:solidFill>
                    <a:srgbClr val="595959"/>
                  </a:solidFill>
                  <a:latin typeface="微软雅黑" panose="020B0503020204020204" pitchFamily="34" charset="-122"/>
                  <a:ea typeface="微软雅黑" panose="020B0503020204020204" pitchFamily="34" charset="-122"/>
                </a:rPr>
                <a:t>此处添加标题</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内容点击</a:t>
              </a:r>
              <a:r>
                <a:rPr lang="zh-CN" altLang="en-US" sz="11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1100" b="0" dirty="0" smtClean="0">
                  <a:solidFill>
                    <a:srgbClr val="595959"/>
                  </a:solidFill>
                  <a:latin typeface="微软雅黑" panose="020B0503020204020204" pitchFamily="34" charset="-122"/>
                  <a:ea typeface="微软雅黑" panose="020B0503020204020204" pitchFamily="34" charset="-122"/>
                </a:rPr>
                <a:t>内容</a:t>
              </a:r>
              <a:endParaRPr lang="zh-CN" altLang="zh-CN" sz="1100" b="0" dirty="0">
                <a:solidFill>
                  <a:srgbClr val="595959"/>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357809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072948" y="1544388"/>
            <a:ext cx="10094721" cy="4522948"/>
            <a:chOff x="923049" y="1124744"/>
            <a:chExt cx="7397526" cy="3231391"/>
          </a:xfrm>
        </p:grpSpPr>
        <p:sp>
          <p:nvSpPr>
            <p:cNvPr id="11" name="圆角矩形 10"/>
            <p:cNvSpPr/>
            <p:nvPr/>
          </p:nvSpPr>
          <p:spPr>
            <a:xfrm>
              <a:off x="923049" y="2615524"/>
              <a:ext cx="1935168" cy="432635"/>
            </a:xfrm>
            <a:prstGeom prst="round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 name="椭圆 12"/>
            <p:cNvSpPr/>
            <p:nvPr/>
          </p:nvSpPr>
          <p:spPr>
            <a:xfrm>
              <a:off x="1360427" y="1227199"/>
              <a:ext cx="1060412" cy="1060412"/>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圆角矩形 14"/>
            <p:cNvSpPr/>
            <p:nvPr/>
          </p:nvSpPr>
          <p:spPr>
            <a:xfrm flipV="1">
              <a:off x="2742438" y="2615524"/>
              <a:ext cx="1935168" cy="432635"/>
            </a:xfrm>
            <a:prstGeom prst="roundRect">
              <a:avLst/>
            </a:prstGeom>
            <a:solidFill>
              <a:srgbClr val="FE978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16"/>
            <p:cNvSpPr/>
            <p:nvPr/>
          </p:nvSpPr>
          <p:spPr>
            <a:xfrm>
              <a:off x="3244743" y="3295723"/>
              <a:ext cx="1060412" cy="1060412"/>
            </a:xfrm>
            <a:prstGeom prst="ellipse">
              <a:avLst/>
            </a:prstGeom>
            <a:solidFill>
              <a:srgbClr val="FE978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圆角矩形 18"/>
            <p:cNvSpPr/>
            <p:nvPr/>
          </p:nvSpPr>
          <p:spPr>
            <a:xfrm>
              <a:off x="4566018" y="2615524"/>
              <a:ext cx="1935168" cy="432635"/>
            </a:xfrm>
            <a:prstGeom prst="roundRec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椭圆 20"/>
            <p:cNvSpPr/>
            <p:nvPr/>
          </p:nvSpPr>
          <p:spPr>
            <a:xfrm>
              <a:off x="5003396" y="1227199"/>
              <a:ext cx="1060412" cy="1060412"/>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椭圆 21"/>
            <p:cNvSpPr/>
            <p:nvPr/>
          </p:nvSpPr>
          <p:spPr>
            <a:xfrm>
              <a:off x="6822785" y="3295723"/>
              <a:ext cx="1060412" cy="1060412"/>
            </a:xfrm>
            <a:prstGeom prst="ellipse">
              <a:avLst/>
            </a:prstGeom>
            <a:solidFill>
              <a:srgbClr val="FE978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TextBox 22"/>
            <p:cNvSpPr txBox="1"/>
            <p:nvPr/>
          </p:nvSpPr>
          <p:spPr>
            <a:xfrm>
              <a:off x="1192102" y="3642183"/>
              <a:ext cx="1397062" cy="641343"/>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详写内容</a:t>
              </a:r>
              <a:r>
                <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24" name="TextBox 23"/>
            <p:cNvSpPr txBox="1"/>
            <p:nvPr/>
          </p:nvSpPr>
          <p:spPr>
            <a:xfrm>
              <a:off x="1293187" y="3349295"/>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提出建议</a:t>
              </a:r>
              <a:endParaRPr kumimoji="0" lang="zh-CN" altLang="en-US" sz="2000" b="1"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25" name="TextBox 24"/>
            <p:cNvSpPr txBox="1"/>
            <p:nvPr/>
          </p:nvSpPr>
          <p:spPr>
            <a:xfrm>
              <a:off x="1293187" y="2739508"/>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对策</a:t>
              </a:r>
              <a:r>
                <a:rPr kumimoji="0" lang="en-US" altLang="zh-CN"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1</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6" name="TextBox 25"/>
            <p:cNvSpPr txBox="1"/>
            <p:nvPr/>
          </p:nvSpPr>
          <p:spPr>
            <a:xfrm>
              <a:off x="3112575" y="2739508"/>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对策</a:t>
              </a:r>
              <a:r>
                <a:rPr kumimoji="0" lang="en-US" altLang="zh-CN"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2</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7" name="TextBox 26"/>
            <p:cNvSpPr txBox="1"/>
            <p:nvPr/>
          </p:nvSpPr>
          <p:spPr>
            <a:xfrm>
              <a:off x="5015931" y="2739508"/>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对策</a:t>
              </a:r>
              <a:r>
                <a:rPr kumimoji="0" lang="en-US" altLang="zh-CN"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3</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9" name="圆角矩形 28"/>
            <p:cNvSpPr/>
            <p:nvPr/>
          </p:nvSpPr>
          <p:spPr>
            <a:xfrm flipV="1">
              <a:off x="6385407" y="2615524"/>
              <a:ext cx="1935168" cy="432635"/>
            </a:xfrm>
            <a:prstGeom prst="roundRect">
              <a:avLst/>
            </a:prstGeom>
            <a:solidFill>
              <a:srgbClr val="FE978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a:off x="6690619" y="2739508"/>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对策</a:t>
              </a:r>
              <a:r>
                <a:rPr kumimoji="0" lang="en-US" altLang="zh-CN"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4</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2" name="TextBox 31"/>
            <p:cNvSpPr txBox="1"/>
            <p:nvPr/>
          </p:nvSpPr>
          <p:spPr>
            <a:xfrm>
              <a:off x="3076418" y="1417632"/>
              <a:ext cx="1397062" cy="641343"/>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详写内容</a:t>
              </a:r>
              <a:r>
                <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点击输入本栏的具体文字，简明扼要的说明分项</a:t>
              </a:r>
              <a:r>
                <a:rPr kumimoji="0" lang="zh-CN" altLang="en-US" sz="1400" b="0"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内容，此为概念图解，请根据您的具体内容酌情修改</a:t>
              </a:r>
              <a:endPar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3" name="TextBox 32"/>
            <p:cNvSpPr txBox="1"/>
            <p:nvPr/>
          </p:nvSpPr>
          <p:spPr>
            <a:xfrm>
              <a:off x="3177503" y="1124744"/>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提出建议</a:t>
              </a:r>
              <a:endParaRPr kumimoji="0" lang="zh-CN" altLang="en-US" sz="2000" b="1"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4" name="TextBox 33"/>
            <p:cNvSpPr txBox="1"/>
            <p:nvPr/>
          </p:nvSpPr>
          <p:spPr>
            <a:xfrm>
              <a:off x="4835071" y="3653855"/>
              <a:ext cx="1397062" cy="641343"/>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详写内容</a:t>
              </a:r>
              <a:r>
                <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5" name="TextBox 34"/>
            <p:cNvSpPr txBox="1"/>
            <p:nvPr/>
          </p:nvSpPr>
          <p:spPr>
            <a:xfrm>
              <a:off x="4936156" y="3360967"/>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提出建议</a:t>
              </a:r>
              <a:endParaRPr kumimoji="0" lang="zh-CN" altLang="en-US" sz="2000" b="1"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6" name="TextBox 35"/>
            <p:cNvSpPr txBox="1"/>
            <p:nvPr/>
          </p:nvSpPr>
          <p:spPr>
            <a:xfrm>
              <a:off x="6589534" y="1417632"/>
              <a:ext cx="1397062" cy="641343"/>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详写内容</a:t>
              </a:r>
              <a:r>
                <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a:t>
              </a: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7" name="TextBox 36"/>
            <p:cNvSpPr txBox="1"/>
            <p:nvPr/>
          </p:nvSpPr>
          <p:spPr>
            <a:xfrm>
              <a:off x="6690619" y="1124744"/>
              <a:ext cx="1194893" cy="2198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提出建议</a:t>
              </a:r>
              <a:endParaRPr kumimoji="0" lang="zh-CN" altLang="en-US" sz="2000" b="1"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38" name="TextBox 37"/>
            <p:cNvSpPr txBox="1"/>
            <p:nvPr/>
          </p:nvSpPr>
          <p:spPr>
            <a:xfrm>
              <a:off x="1609989" y="1511184"/>
              <a:ext cx="561289" cy="6156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突出问题</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39" name="TextBox 38"/>
            <p:cNvSpPr txBox="1"/>
            <p:nvPr/>
          </p:nvSpPr>
          <p:spPr>
            <a:xfrm>
              <a:off x="5252958" y="1511184"/>
              <a:ext cx="561289" cy="6156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突出问题</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40" name="TextBox 39"/>
            <p:cNvSpPr txBox="1"/>
            <p:nvPr/>
          </p:nvSpPr>
          <p:spPr>
            <a:xfrm>
              <a:off x="3494305" y="3579707"/>
              <a:ext cx="561289" cy="6156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突出问题</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41" name="TextBox 40"/>
            <p:cNvSpPr txBox="1"/>
            <p:nvPr/>
          </p:nvSpPr>
          <p:spPr>
            <a:xfrm>
              <a:off x="7072347" y="3579707"/>
              <a:ext cx="561289" cy="61568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突出问题</a:t>
              </a:r>
              <a:endPar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75860502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47" name="矩形 46"/>
          <p:cNvSpPr/>
          <p:nvPr/>
        </p:nvSpPr>
        <p:spPr>
          <a:xfrm>
            <a:off x="2022933"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8" name="矩形 47"/>
          <p:cNvSpPr/>
          <p:nvPr/>
        </p:nvSpPr>
        <p:spPr>
          <a:xfrm>
            <a:off x="4843027"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9" name="矩形 48"/>
          <p:cNvSpPr/>
          <p:nvPr/>
        </p:nvSpPr>
        <p:spPr>
          <a:xfrm>
            <a:off x="7663121"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0" name="椭圆 49"/>
          <p:cNvSpPr/>
          <p:nvPr/>
        </p:nvSpPr>
        <p:spPr>
          <a:xfrm flipV="1">
            <a:off x="3048733" y="2517698"/>
            <a:ext cx="397025" cy="397192"/>
          </a:xfrm>
          <a:prstGeom prst="ellipse">
            <a:avLst/>
          </a:prstGeom>
          <a:solidFill>
            <a:srgbClr val="00B0F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51" name="矩形 50"/>
          <p:cNvSpPr/>
          <p:nvPr/>
        </p:nvSpPr>
        <p:spPr>
          <a:xfrm>
            <a:off x="2532714" y="2516146"/>
            <a:ext cx="1429067" cy="400296"/>
          </a:xfrm>
          <a:prstGeom prst="rect">
            <a:avLst/>
          </a:prstGeom>
        </p:spPr>
        <p:txBody>
          <a:bodyPr wrap="square" lIns="91433" tIns="45716" rIns="91433" bIns="45716">
            <a:spAutoFit/>
          </a:bodyPr>
          <a:lstStyle/>
          <a:p>
            <a:pPr algn="ctr"/>
            <a:r>
              <a:rPr lang="en-US" altLang="zh-CN" sz="2000" b="1" dirty="0">
                <a:solidFill>
                  <a:schemeClr val="bg1"/>
                </a:solidFill>
                <a:latin typeface="Arial" panose="020B0604020202020204" pitchFamily="34" charset="0"/>
                <a:cs typeface="Arial" panose="020B0604020202020204" pitchFamily="34" charset="0"/>
              </a:rPr>
              <a:t>A</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52" name="椭圆 51"/>
          <p:cNvSpPr/>
          <p:nvPr/>
        </p:nvSpPr>
        <p:spPr>
          <a:xfrm flipV="1">
            <a:off x="5868826" y="2517698"/>
            <a:ext cx="397025" cy="397192"/>
          </a:xfrm>
          <a:prstGeom prst="ellipse">
            <a:avLst/>
          </a:prstGeom>
          <a:solidFill>
            <a:srgbClr val="FE978C">
              <a:alpha val="90000"/>
            </a:srgbClr>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53" name="矩形 52"/>
          <p:cNvSpPr/>
          <p:nvPr/>
        </p:nvSpPr>
        <p:spPr>
          <a:xfrm>
            <a:off x="5352807" y="2516146"/>
            <a:ext cx="1429067" cy="400296"/>
          </a:xfrm>
          <a:prstGeom prst="rect">
            <a:avLst/>
          </a:prstGeom>
        </p:spPr>
        <p:txBody>
          <a:bodyPr wrap="square" lIns="91433" tIns="45716" rIns="91433" bIns="45716">
            <a:spAutoFit/>
          </a:bodyPr>
          <a:lstStyle/>
          <a:p>
            <a:pPr algn="ctr"/>
            <a:r>
              <a:rPr lang="en-US" altLang="zh-CN" sz="2000" b="1" dirty="0">
                <a:solidFill>
                  <a:schemeClr val="bg1"/>
                </a:solidFill>
                <a:latin typeface="Arial" panose="020B0604020202020204" pitchFamily="34" charset="0"/>
                <a:cs typeface="Arial" panose="020B0604020202020204" pitchFamily="34" charset="0"/>
              </a:rPr>
              <a:t>B</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54" name="椭圆 53"/>
          <p:cNvSpPr/>
          <p:nvPr/>
        </p:nvSpPr>
        <p:spPr>
          <a:xfrm flipV="1">
            <a:off x="8755479" y="2517698"/>
            <a:ext cx="397025" cy="397192"/>
          </a:xfrm>
          <a:prstGeom prst="ellipse">
            <a:avLst/>
          </a:prstGeom>
          <a:solidFill>
            <a:srgbClr val="00B0F0"/>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55" name="矩形 54"/>
          <p:cNvSpPr/>
          <p:nvPr/>
        </p:nvSpPr>
        <p:spPr>
          <a:xfrm>
            <a:off x="8239461" y="2516146"/>
            <a:ext cx="1429067" cy="400296"/>
          </a:xfrm>
          <a:prstGeom prst="rect">
            <a:avLst/>
          </a:prstGeom>
        </p:spPr>
        <p:txBody>
          <a:bodyPr wrap="square" lIns="91433" tIns="45716" rIns="91433" bIns="45716">
            <a:spAutoFit/>
          </a:bodyPr>
          <a:lstStyle/>
          <a:p>
            <a:pPr algn="ctr"/>
            <a:r>
              <a:rPr lang="en-US" altLang="zh-CN" sz="2000" b="1" dirty="0">
                <a:solidFill>
                  <a:schemeClr val="bg1"/>
                </a:solidFill>
                <a:latin typeface="Arial" panose="020B0604020202020204" pitchFamily="34" charset="0"/>
                <a:cs typeface="Arial" panose="020B0604020202020204" pitchFamily="34" charset="0"/>
              </a:rPr>
              <a:t>C</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56" name="矩形 55"/>
          <p:cNvSpPr/>
          <p:nvPr/>
        </p:nvSpPr>
        <p:spPr>
          <a:xfrm>
            <a:off x="2251122" y="3280901"/>
            <a:ext cx="1992249" cy="504290"/>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7" name="TextBox 56"/>
          <p:cNvSpPr txBox="1"/>
          <p:nvPr/>
        </p:nvSpPr>
        <p:spPr>
          <a:xfrm>
            <a:off x="2640190" y="3332898"/>
            <a:ext cx="1210424" cy="400198"/>
          </a:xfrm>
          <a:prstGeom prst="rect">
            <a:avLst/>
          </a:prstGeom>
          <a:noFill/>
        </p:spPr>
        <p:txBody>
          <a:bodyPr wrap="none" lIns="91433" tIns="45716" rIns="91433" bIns="45716" rtlCol="0">
            <a:spAutoFit/>
          </a:bodyPr>
          <a:lstStyle/>
          <a:p>
            <a:r>
              <a:rPr lang="zh-CN" altLang="en-US" sz="2000" b="1" dirty="0">
                <a:solidFill>
                  <a:schemeClr val="bg1"/>
                </a:solidFill>
                <a:latin typeface="微软雅黑" pitchFamily="34" charset="-122"/>
                <a:ea typeface="微软雅黑" pitchFamily="34" charset="-122"/>
              </a:rPr>
              <a:t>加入标题</a:t>
            </a:r>
          </a:p>
        </p:txBody>
      </p:sp>
      <p:sp>
        <p:nvSpPr>
          <p:cNvPr id="58" name="Rectangle 42"/>
          <p:cNvSpPr/>
          <p:nvPr/>
        </p:nvSpPr>
        <p:spPr>
          <a:xfrm flipH="1">
            <a:off x="2288394" y="4104367"/>
            <a:ext cx="1917704" cy="720414"/>
          </a:xfrm>
          <a:prstGeom prst="rect">
            <a:avLst/>
          </a:prstGeom>
          <a:noFill/>
          <a:ln w="12700" cap="flat" cmpd="sng" algn="ctr">
            <a:noFill/>
            <a:prstDash val="solid"/>
          </a:ln>
          <a:effectLst/>
        </p:spPr>
        <p:txBody>
          <a:bodyPr lIns="91433" tIns="0" rIns="91433" bIns="0" rtlCol="0" anchor="t"/>
          <a:lstStyle/>
          <a:p>
            <a:pPr lvl="0">
              <a:defRPr/>
            </a:pPr>
            <a:r>
              <a:rPr lang="zh-CN" altLang="en-US" sz="1600" kern="0" dirty="0">
                <a:solidFill>
                  <a:schemeClr val="bg1">
                    <a:lumMod val="50000"/>
                  </a:schemeClr>
                </a:solidFill>
                <a:latin typeface="微软雅黑" pitchFamily="34" charset="-122"/>
                <a:ea typeface="微软雅黑" pitchFamily="34" charset="-122"/>
                <a:cs typeface="Arial" pitchFamily="34" charset="0"/>
              </a:rPr>
              <a:t>加入你的文字描述，加入你的文字描述，加入你的文字！</a:t>
            </a:r>
            <a:endParaRPr lang="en-US" altLang="zh-CN" sz="1600" kern="0" dirty="0">
              <a:solidFill>
                <a:schemeClr val="bg1">
                  <a:lumMod val="50000"/>
                </a:schemeClr>
              </a:solidFill>
              <a:latin typeface="微软雅黑" pitchFamily="34" charset="-122"/>
              <a:ea typeface="微软雅黑" pitchFamily="34" charset="-122"/>
              <a:cs typeface="Arial" pitchFamily="34" charset="0"/>
            </a:endParaRPr>
          </a:p>
        </p:txBody>
      </p:sp>
      <p:sp>
        <p:nvSpPr>
          <p:cNvPr id="59" name="矩形 58"/>
          <p:cNvSpPr/>
          <p:nvPr/>
        </p:nvSpPr>
        <p:spPr>
          <a:xfrm>
            <a:off x="5071213" y="3280901"/>
            <a:ext cx="1992249" cy="504290"/>
          </a:xfrm>
          <a:prstGeom prst="rect">
            <a:avLst/>
          </a:prstGeom>
          <a:solidFill>
            <a:srgbClr val="FE978C">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0" name="TextBox 59"/>
          <p:cNvSpPr txBox="1"/>
          <p:nvPr/>
        </p:nvSpPr>
        <p:spPr>
          <a:xfrm>
            <a:off x="5575122" y="3332898"/>
            <a:ext cx="953977" cy="400198"/>
          </a:xfrm>
          <a:prstGeom prst="rect">
            <a:avLst/>
          </a:prstGeom>
          <a:noFill/>
        </p:spPr>
        <p:txBody>
          <a:bodyPr wrap="none" lIns="91433" tIns="45716" rIns="91433" bIns="45716" rtlCol="0">
            <a:spAutoFit/>
          </a:bodyPr>
          <a:lstStyle/>
          <a:p>
            <a:r>
              <a:rPr lang="zh-CN" altLang="en-US" sz="2000" b="1" dirty="0">
                <a:solidFill>
                  <a:schemeClr val="bg1"/>
                </a:solidFill>
                <a:latin typeface="微软雅黑" pitchFamily="34" charset="-122"/>
                <a:ea typeface="微软雅黑" pitchFamily="34" charset="-122"/>
              </a:rPr>
              <a:t>二月份</a:t>
            </a:r>
          </a:p>
        </p:txBody>
      </p:sp>
      <p:sp>
        <p:nvSpPr>
          <p:cNvPr id="61" name="Rectangle 42"/>
          <p:cNvSpPr/>
          <p:nvPr/>
        </p:nvSpPr>
        <p:spPr>
          <a:xfrm flipH="1">
            <a:off x="5108485" y="4104367"/>
            <a:ext cx="1917704" cy="720414"/>
          </a:xfrm>
          <a:prstGeom prst="rect">
            <a:avLst/>
          </a:prstGeom>
          <a:noFill/>
          <a:ln w="12700" cap="flat" cmpd="sng" algn="ctr">
            <a:noFill/>
            <a:prstDash val="solid"/>
          </a:ln>
          <a:effectLst/>
        </p:spPr>
        <p:txBody>
          <a:bodyPr lIns="91433" tIns="0" rIns="91433" bIns="0" rtlCol="0" anchor="t"/>
          <a:lstStyle/>
          <a:p>
            <a:pPr lvl="0">
              <a:defRPr/>
            </a:pPr>
            <a:r>
              <a:rPr lang="zh-CN" altLang="en-US" sz="1600" kern="0" dirty="0">
                <a:solidFill>
                  <a:schemeClr val="bg1">
                    <a:lumMod val="50000"/>
                  </a:schemeClr>
                </a:solidFill>
                <a:latin typeface="微软雅黑" pitchFamily="34" charset="-122"/>
                <a:ea typeface="微软雅黑" pitchFamily="34" charset="-122"/>
                <a:cs typeface="Arial" pitchFamily="34" charset="0"/>
              </a:rPr>
              <a:t>加入你的文字描述，加入你的文字描述，加入你的文字！</a:t>
            </a:r>
            <a:endParaRPr lang="en-US" altLang="zh-CN" sz="1600" kern="0" dirty="0">
              <a:solidFill>
                <a:schemeClr val="bg1">
                  <a:lumMod val="50000"/>
                </a:schemeClr>
              </a:solidFill>
              <a:latin typeface="微软雅黑" pitchFamily="34" charset="-122"/>
              <a:ea typeface="微软雅黑" pitchFamily="34" charset="-122"/>
              <a:cs typeface="Arial" pitchFamily="34" charset="0"/>
            </a:endParaRPr>
          </a:p>
        </p:txBody>
      </p:sp>
      <p:sp>
        <p:nvSpPr>
          <p:cNvPr id="62" name="矩形 61"/>
          <p:cNvSpPr/>
          <p:nvPr/>
        </p:nvSpPr>
        <p:spPr>
          <a:xfrm>
            <a:off x="7891309" y="3279283"/>
            <a:ext cx="1992249" cy="504290"/>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63" name="TextBox 62"/>
          <p:cNvSpPr txBox="1"/>
          <p:nvPr/>
        </p:nvSpPr>
        <p:spPr>
          <a:xfrm>
            <a:off x="8455067" y="3331280"/>
            <a:ext cx="953977" cy="400198"/>
          </a:xfrm>
          <a:prstGeom prst="rect">
            <a:avLst/>
          </a:prstGeom>
          <a:noFill/>
        </p:spPr>
        <p:txBody>
          <a:bodyPr wrap="none" lIns="91433" tIns="45716" rIns="91433" bIns="45716" rtlCol="0">
            <a:spAutoFit/>
          </a:bodyPr>
          <a:lstStyle/>
          <a:p>
            <a:r>
              <a:rPr lang="zh-CN" altLang="en-US" sz="2000" b="1" dirty="0">
                <a:solidFill>
                  <a:schemeClr val="bg1"/>
                </a:solidFill>
                <a:latin typeface="微软雅黑" pitchFamily="34" charset="-122"/>
                <a:ea typeface="微软雅黑" pitchFamily="34" charset="-122"/>
              </a:rPr>
              <a:t>三月份</a:t>
            </a:r>
          </a:p>
        </p:txBody>
      </p:sp>
      <p:sp>
        <p:nvSpPr>
          <p:cNvPr id="64" name="Rectangle 42"/>
          <p:cNvSpPr/>
          <p:nvPr/>
        </p:nvSpPr>
        <p:spPr>
          <a:xfrm flipH="1">
            <a:off x="7928583" y="4102749"/>
            <a:ext cx="1917704" cy="720414"/>
          </a:xfrm>
          <a:prstGeom prst="rect">
            <a:avLst/>
          </a:prstGeom>
          <a:noFill/>
          <a:ln w="12700" cap="flat" cmpd="sng" algn="ctr">
            <a:noFill/>
            <a:prstDash val="solid"/>
          </a:ln>
          <a:effectLst/>
        </p:spPr>
        <p:txBody>
          <a:bodyPr lIns="91433" tIns="0" rIns="91433" bIns="0" rtlCol="0" anchor="t"/>
          <a:lstStyle/>
          <a:p>
            <a:pPr lvl="0">
              <a:defRPr/>
            </a:pPr>
            <a:r>
              <a:rPr lang="zh-CN" altLang="en-US" sz="1600" kern="0" dirty="0">
                <a:solidFill>
                  <a:schemeClr val="bg1">
                    <a:lumMod val="50000"/>
                  </a:schemeClr>
                </a:solidFill>
                <a:latin typeface="微软雅黑" pitchFamily="34" charset="-122"/>
                <a:ea typeface="微软雅黑" pitchFamily="34" charset="-122"/>
                <a:cs typeface="Arial" pitchFamily="34" charset="0"/>
              </a:rPr>
              <a:t>加入你的文字描述，加入你的文字描述，加入你的文字！</a:t>
            </a:r>
            <a:endParaRPr lang="en-US" altLang="zh-CN" sz="1600" kern="0" dirty="0">
              <a:solidFill>
                <a:schemeClr val="bg1">
                  <a:lumMod val="50000"/>
                </a:schemeClr>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75860502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anim calcmode="lin" valueType="num">
                                      <p:cBhvr>
                                        <p:cTn id="31" dur="1000" fill="hold"/>
                                        <p:tgtEl>
                                          <p:spTgt spid="56"/>
                                        </p:tgtEl>
                                        <p:attrNameLst>
                                          <p:attrName>ppt_x</p:attrName>
                                        </p:attrNameLst>
                                      </p:cBhvr>
                                      <p:tavLst>
                                        <p:tav tm="0">
                                          <p:val>
                                            <p:strVal val="#ppt_x"/>
                                          </p:val>
                                        </p:tav>
                                        <p:tav tm="100000">
                                          <p:val>
                                            <p:strVal val="#ppt_x"/>
                                          </p:val>
                                        </p:tav>
                                      </p:tavLst>
                                    </p:anim>
                                    <p:anim calcmode="lin" valueType="num">
                                      <p:cBhvr>
                                        <p:cTn id="32" dur="1000" fill="hold"/>
                                        <p:tgtEl>
                                          <p:spTgt spid="56"/>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10"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par>
                          <p:cTn id="40" fill="hold">
                            <p:stCondLst>
                              <p:cond delay="3250"/>
                            </p:stCondLst>
                            <p:childTnLst>
                              <p:par>
                                <p:cTn id="41" presetID="10" presetClass="entr" presetSubtype="0"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par>
                          <p:cTn id="44" fill="hold">
                            <p:stCondLst>
                              <p:cond delay="3750"/>
                            </p:stCondLst>
                            <p:childTnLst>
                              <p:par>
                                <p:cTn id="45" presetID="42"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4750"/>
                            </p:stCondLst>
                            <p:childTnLst>
                              <p:par>
                                <p:cTn id="51" presetID="42" presetClass="entr" presetSubtype="0"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1000"/>
                                        <p:tgtEl>
                                          <p:spTgt spid="52"/>
                                        </p:tgtEl>
                                      </p:cBhvr>
                                    </p:animEffect>
                                    <p:anim calcmode="lin" valueType="num">
                                      <p:cBhvr>
                                        <p:cTn id="54" dur="1000" fill="hold"/>
                                        <p:tgtEl>
                                          <p:spTgt spid="52"/>
                                        </p:tgtEl>
                                        <p:attrNameLst>
                                          <p:attrName>ppt_x</p:attrName>
                                        </p:attrNameLst>
                                      </p:cBhvr>
                                      <p:tavLst>
                                        <p:tav tm="0">
                                          <p:val>
                                            <p:strVal val="#ppt_x"/>
                                          </p:val>
                                        </p:tav>
                                        <p:tav tm="100000">
                                          <p:val>
                                            <p:strVal val="#ppt_x"/>
                                          </p:val>
                                        </p:tav>
                                      </p:tavLst>
                                    </p:anim>
                                    <p:anim calcmode="lin" valueType="num">
                                      <p:cBhvr>
                                        <p:cTn id="55" dur="1000" fill="hold"/>
                                        <p:tgtEl>
                                          <p:spTgt spid="5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1000"/>
                                        <p:tgtEl>
                                          <p:spTgt spid="59"/>
                                        </p:tgtEl>
                                      </p:cBhvr>
                                    </p:animEffect>
                                    <p:anim calcmode="lin" valueType="num">
                                      <p:cBhvr>
                                        <p:cTn id="59" dur="1000" fill="hold"/>
                                        <p:tgtEl>
                                          <p:spTgt spid="59"/>
                                        </p:tgtEl>
                                        <p:attrNameLst>
                                          <p:attrName>ppt_x</p:attrName>
                                        </p:attrNameLst>
                                      </p:cBhvr>
                                      <p:tavLst>
                                        <p:tav tm="0">
                                          <p:val>
                                            <p:strVal val="#ppt_x"/>
                                          </p:val>
                                        </p:tav>
                                        <p:tav tm="100000">
                                          <p:val>
                                            <p:strVal val="#ppt_x"/>
                                          </p:val>
                                        </p:tav>
                                      </p:tavLst>
                                    </p:anim>
                                    <p:anim calcmode="lin" valueType="num">
                                      <p:cBhvr>
                                        <p:cTn id="60" dur="1000" fill="hold"/>
                                        <p:tgtEl>
                                          <p:spTgt spid="59"/>
                                        </p:tgtEl>
                                        <p:attrNameLst>
                                          <p:attrName>ppt_y</p:attrName>
                                        </p:attrNameLst>
                                      </p:cBhvr>
                                      <p:tavLst>
                                        <p:tav tm="0">
                                          <p:val>
                                            <p:strVal val="#ppt_y+.1"/>
                                          </p:val>
                                        </p:tav>
                                        <p:tav tm="100000">
                                          <p:val>
                                            <p:strVal val="#ppt_y"/>
                                          </p:val>
                                        </p:tav>
                                      </p:tavLst>
                                    </p:anim>
                                  </p:childTnLst>
                                </p:cTn>
                              </p:par>
                            </p:childTnLst>
                          </p:cTn>
                        </p:par>
                        <p:par>
                          <p:cTn id="61" fill="hold">
                            <p:stCondLst>
                              <p:cond delay="5750"/>
                            </p:stCondLst>
                            <p:childTnLst>
                              <p:par>
                                <p:cTn id="62" presetID="10" presetClass="entr" presetSubtype="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par>
                          <p:cTn id="72" fill="hold">
                            <p:stCondLst>
                              <p:cond delay="6750"/>
                            </p:stCondLst>
                            <p:childTnLst>
                              <p:par>
                                <p:cTn id="73" presetID="42" presetClass="entr" presetSubtype="0" fill="hold" grpId="0"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1000"/>
                                        <p:tgtEl>
                                          <p:spTgt spid="49"/>
                                        </p:tgtEl>
                                      </p:cBhvr>
                                    </p:animEffect>
                                    <p:anim calcmode="lin" valueType="num">
                                      <p:cBhvr>
                                        <p:cTn id="76" dur="1000" fill="hold"/>
                                        <p:tgtEl>
                                          <p:spTgt spid="49"/>
                                        </p:tgtEl>
                                        <p:attrNameLst>
                                          <p:attrName>ppt_x</p:attrName>
                                        </p:attrNameLst>
                                      </p:cBhvr>
                                      <p:tavLst>
                                        <p:tav tm="0">
                                          <p:val>
                                            <p:strVal val="#ppt_x"/>
                                          </p:val>
                                        </p:tav>
                                        <p:tav tm="100000">
                                          <p:val>
                                            <p:strVal val="#ppt_x"/>
                                          </p:val>
                                        </p:tav>
                                      </p:tavLst>
                                    </p:anim>
                                    <p:anim calcmode="lin" valueType="num">
                                      <p:cBhvr>
                                        <p:cTn id="77" dur="1000" fill="hold"/>
                                        <p:tgtEl>
                                          <p:spTgt spid="49"/>
                                        </p:tgtEl>
                                        <p:attrNameLst>
                                          <p:attrName>ppt_y</p:attrName>
                                        </p:attrNameLst>
                                      </p:cBhvr>
                                      <p:tavLst>
                                        <p:tav tm="0">
                                          <p:val>
                                            <p:strVal val="#ppt_y+.1"/>
                                          </p:val>
                                        </p:tav>
                                        <p:tav tm="100000">
                                          <p:val>
                                            <p:strVal val="#ppt_y"/>
                                          </p:val>
                                        </p:tav>
                                      </p:tavLst>
                                    </p:anim>
                                  </p:childTnLst>
                                </p:cTn>
                              </p:par>
                            </p:childTnLst>
                          </p:cTn>
                        </p:par>
                        <p:par>
                          <p:cTn id="78" fill="hold">
                            <p:stCondLst>
                              <p:cond delay="7750"/>
                            </p:stCondLst>
                            <p:childTnLst>
                              <p:par>
                                <p:cTn id="79" presetID="42"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1000"/>
                                        <p:tgtEl>
                                          <p:spTgt spid="62"/>
                                        </p:tgtEl>
                                      </p:cBhvr>
                                    </p:animEffect>
                                    <p:anim calcmode="lin" valueType="num">
                                      <p:cBhvr>
                                        <p:cTn id="87" dur="1000" fill="hold"/>
                                        <p:tgtEl>
                                          <p:spTgt spid="62"/>
                                        </p:tgtEl>
                                        <p:attrNameLst>
                                          <p:attrName>ppt_x</p:attrName>
                                        </p:attrNameLst>
                                      </p:cBhvr>
                                      <p:tavLst>
                                        <p:tav tm="0">
                                          <p:val>
                                            <p:strVal val="#ppt_x"/>
                                          </p:val>
                                        </p:tav>
                                        <p:tav tm="100000">
                                          <p:val>
                                            <p:strVal val="#ppt_x"/>
                                          </p:val>
                                        </p:tav>
                                      </p:tavLst>
                                    </p:anim>
                                    <p:anim calcmode="lin" valueType="num">
                                      <p:cBhvr>
                                        <p:cTn id="88" dur="1000" fill="hold"/>
                                        <p:tgtEl>
                                          <p:spTgt spid="62"/>
                                        </p:tgtEl>
                                        <p:attrNameLst>
                                          <p:attrName>ppt_y</p:attrName>
                                        </p:attrNameLst>
                                      </p:cBhvr>
                                      <p:tavLst>
                                        <p:tav tm="0">
                                          <p:val>
                                            <p:strVal val="#ppt_y+.1"/>
                                          </p:val>
                                        </p:tav>
                                        <p:tav tm="100000">
                                          <p:val>
                                            <p:strVal val="#ppt_y"/>
                                          </p:val>
                                        </p:tav>
                                      </p:tavLst>
                                    </p:anim>
                                  </p:childTnLst>
                                </p:cTn>
                              </p:par>
                            </p:childTnLst>
                          </p:cTn>
                        </p:par>
                        <p:par>
                          <p:cTn id="89" fill="hold">
                            <p:stCondLst>
                              <p:cond delay="8750"/>
                            </p:stCondLst>
                            <p:childTnLst>
                              <p:par>
                                <p:cTn id="90" presetID="10" presetClass="entr" presetSubtype="0" fill="hold" grpId="0" nodeType="after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childTnLst>
                          </p:cTn>
                        </p:par>
                        <p:par>
                          <p:cTn id="96" fill="hold">
                            <p:stCondLst>
                              <p:cond delay="9250"/>
                            </p:stCondLst>
                            <p:childTnLst>
                              <p:par>
                                <p:cTn id="97" presetID="10" presetClass="entr" presetSubtype="0"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animBg="1"/>
      <p:bldP spid="48" grpId="0" animBg="1"/>
      <p:bldP spid="49" grpId="0" animBg="1"/>
      <p:bldP spid="50" grpId="0" animBg="1"/>
      <p:bldP spid="51" grpId="0"/>
      <p:bldP spid="52" grpId="0" animBg="1"/>
      <p:bldP spid="53" grpId="0"/>
      <p:bldP spid="54" grpId="0" animBg="1"/>
      <p:bldP spid="55" grpId="0"/>
      <p:bldP spid="56" grpId="0" animBg="1"/>
      <p:bldP spid="57" grpId="0"/>
      <p:bldP spid="58" grpId="0"/>
      <p:bldP spid="59" grpId="0" animBg="1"/>
      <p:bldP spid="60" grpId="0"/>
      <p:bldP spid="61" grpId="0"/>
      <p:bldP spid="62" grpId="0" animBg="1"/>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83898" y="1761676"/>
            <a:ext cx="8600620" cy="4176464"/>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前言"/>
          <p:cNvSpPr>
            <a:spLocks noChangeArrowheads="1"/>
          </p:cNvSpPr>
          <p:nvPr/>
        </p:nvSpPr>
        <p:spPr bwMode="auto">
          <a:xfrm>
            <a:off x="3473619" y="774896"/>
            <a:ext cx="5443142"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4000" b="1" dirty="0" smtClean="0">
                <a:solidFill>
                  <a:srgbClr val="00B0F0"/>
                </a:solidFill>
              </a:rPr>
              <a:t>前言</a:t>
            </a:r>
            <a:r>
              <a:rPr lang="zh-CN" altLang="en-US" sz="3600" b="1" dirty="0" smtClean="0">
                <a:solidFill>
                  <a:srgbClr val="00B0F0"/>
                </a:solidFill>
              </a:rPr>
              <a:t> </a:t>
            </a:r>
            <a:r>
              <a:rPr lang="en-US" altLang="zh-CN" sz="3600" b="1" dirty="0" smtClean="0">
                <a:solidFill>
                  <a:srgbClr val="00B0F0"/>
                </a:solidFill>
              </a:rPr>
              <a:t>/</a:t>
            </a:r>
            <a:r>
              <a:rPr lang="zh-CN" altLang="en-US" sz="3600" b="1" dirty="0" smtClean="0">
                <a:solidFill>
                  <a:srgbClr val="00B0F0"/>
                </a:solidFill>
              </a:rPr>
              <a:t>  </a:t>
            </a:r>
            <a:r>
              <a:rPr lang="en-US" altLang="zh-CN" sz="3600" dirty="0" smtClean="0">
                <a:solidFill>
                  <a:srgbClr val="00B0F0"/>
                </a:solidFill>
                <a:latin typeface="Impact MT Std" pitchFamily="34" charset="0"/>
              </a:rPr>
              <a:t>INTRODUCTION</a:t>
            </a:r>
            <a:endParaRPr lang="zh-CN" altLang="en-US" sz="3600" dirty="0">
              <a:solidFill>
                <a:srgbClr val="00B0F0"/>
              </a:solidFill>
              <a:latin typeface="Impact MT Std" pitchFamily="34" charset="0"/>
              <a:sym typeface="Impact" pitchFamily="34" charset="0"/>
            </a:endParaRPr>
          </a:p>
        </p:txBody>
      </p:sp>
      <p:sp>
        <p:nvSpPr>
          <p:cNvPr id="10" name="TextBox 504"/>
          <p:cNvSpPr txBox="1"/>
          <p:nvPr/>
        </p:nvSpPr>
        <p:spPr>
          <a:xfrm>
            <a:off x="2407761" y="1977700"/>
            <a:ext cx="7344817" cy="3708708"/>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2400" b="1" dirty="0" smtClean="0">
                <a:solidFill>
                  <a:schemeClr val="bg1"/>
                </a:solidFill>
                <a:sym typeface="微软雅黑" pitchFamily="34" charset="-122"/>
              </a:rPr>
              <a:t>首先</a:t>
            </a:r>
            <a:r>
              <a:rPr lang="zh-CN" altLang="en-US" dirty="0" smtClean="0">
                <a:solidFill>
                  <a:schemeClr val="bg1"/>
                </a:solidFill>
                <a:sym typeface="微软雅黑" pitchFamily="34" charset="-122"/>
              </a:rPr>
              <a:t>感谢</a:t>
            </a:r>
            <a:r>
              <a:rPr lang="zh-CN" altLang="en-US" dirty="0">
                <a:solidFill>
                  <a:schemeClr val="bg1"/>
                </a:solidFill>
                <a:sym typeface="微软雅黑" pitchFamily="34" charset="-122"/>
              </a:rPr>
              <a:t>您在百忙之中审阅我，当您打开这个文件时，您将开始对我的能力进行评估，对我的经历进行阅读；希望当您关闭这个胶片时，我能够契合您的要求，加入一个新的家庭，共同奋斗！</a:t>
            </a:r>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dirty="0">
              <a:solidFill>
                <a:schemeClr val="bg1"/>
              </a:solidFill>
              <a:sym typeface="微软雅黑" pitchFamily="34" charset="-122"/>
            </a:endParaRPr>
          </a:p>
          <a:p>
            <a:pPr algn="just">
              <a:lnSpc>
                <a:spcPct val="150000"/>
              </a:lnSpc>
              <a:spcAft>
                <a:spcPts val="1200"/>
              </a:spcAft>
            </a:pPr>
            <a:r>
              <a:rPr lang="zh-CN" altLang="en-US" dirty="0">
                <a:solidFill>
                  <a:schemeClr val="bg1"/>
                </a:solidFill>
                <a:sym typeface="微软雅黑" pitchFamily="34" charset="-122"/>
              </a:rPr>
              <a:t>右键点击图片选择设置图片格式可直接替换图片。</a:t>
            </a:r>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在此录入上述图表的描述说明，在此录入上述图表的综合描述说明，在此录入上述图表的综合描述说明，在此录入上述图表的综合描述</a:t>
            </a:r>
            <a:r>
              <a:rPr lang="zh-CN" altLang="en-US" dirty="0" smtClean="0">
                <a:solidFill>
                  <a:schemeClr val="bg1"/>
                </a:solidFill>
                <a:sym typeface="微软雅黑" pitchFamily="34" charset="-122"/>
              </a:rPr>
              <a:t>说明</a:t>
            </a:r>
            <a:r>
              <a:rPr lang="zh-CN" altLang="en-US" dirty="0">
                <a:solidFill>
                  <a:schemeClr val="bg1"/>
                </a:solidFill>
                <a:sym typeface="微软雅黑" pitchFamily="34" charset="-122"/>
              </a:rPr>
              <a:t>在此录入上述图表的综合描述说明</a:t>
            </a:r>
            <a:r>
              <a:rPr lang="zh-CN" altLang="en-US" dirty="0" smtClean="0">
                <a:solidFill>
                  <a:schemeClr val="bg1"/>
                </a:solidFill>
                <a:sym typeface="微软雅黑" pitchFamily="34" charset="-122"/>
              </a:rPr>
              <a:t>。</a:t>
            </a:r>
            <a:endParaRPr lang="en-US" altLang="zh-CN" dirty="0">
              <a:solidFill>
                <a:schemeClr val="bg1"/>
              </a:solidFill>
              <a:sym typeface="微软雅黑" pitchFamily="34" charset="-122"/>
            </a:endParaRPr>
          </a:p>
        </p:txBody>
      </p:sp>
      <p:grpSp>
        <p:nvGrpSpPr>
          <p:cNvPr id="13" name="组合 12"/>
          <p:cNvGrpSpPr/>
          <p:nvPr/>
        </p:nvGrpSpPr>
        <p:grpSpPr>
          <a:xfrm flipH="1" flipV="1">
            <a:off x="-1450727" y="-2537420"/>
            <a:ext cx="6338876" cy="4424464"/>
            <a:chOff x="7174614" y="4856946"/>
            <a:chExt cx="6338876" cy="4424464"/>
          </a:xfrm>
        </p:grpSpPr>
        <p:sp>
          <p:nvSpPr>
            <p:cNvPr id="1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Tree>
    <p:extLst>
      <p:ext uri="{BB962C8B-B14F-4D97-AF65-F5344CB8AC3E}">
        <p14:creationId xmlns:p14="http://schemas.microsoft.com/office/powerpoint/2010/main" val="3518821097"/>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291980" y="1585086"/>
            <a:ext cx="11522535" cy="4853636"/>
            <a:chOff x="613251" y="1052489"/>
            <a:chExt cx="8224538" cy="3464421"/>
          </a:xfrm>
        </p:grpSpPr>
        <p:grpSp>
          <p:nvGrpSpPr>
            <p:cNvPr id="10" name="Group 3"/>
            <p:cNvGrpSpPr>
              <a:grpSpLocks/>
            </p:cNvGrpSpPr>
            <p:nvPr/>
          </p:nvGrpSpPr>
          <p:grpSpPr bwMode="auto">
            <a:xfrm>
              <a:off x="613251" y="1330552"/>
              <a:ext cx="4379980" cy="2892252"/>
              <a:chOff x="0" y="0"/>
              <a:chExt cx="5166566" cy="3409678"/>
            </a:xfrm>
          </p:grpSpPr>
          <p:sp>
            <p:nvSpPr>
              <p:cNvPr id="11" name="椭圆 2"/>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bg1">
                    <a:lumMod val="50000"/>
                  </a:schemeClr>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椭圆 4"/>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5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椭圆 4"/>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5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椭圆 4"/>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5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5" name="KSO_GN4"/>
            <p:cNvSpPr>
              <a:spLocks noChangeArrowheads="1"/>
            </p:cNvSpPr>
            <p:nvPr/>
          </p:nvSpPr>
          <p:spPr bwMode="auto">
            <a:xfrm>
              <a:off x="725131" y="1447244"/>
              <a:ext cx="1665106" cy="1665813"/>
            </a:xfrm>
            <a:prstGeom prst="ellipse">
              <a:avLst/>
            </a:prstGeom>
            <a:solidFill>
              <a:srgbClr val="00B0F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5400" b="0" i="0" u="none" strike="noStrike" kern="0" cap="none" spc="0" normalizeH="0" baseline="0" noProof="0">
                  <a:ln>
                    <a:noFill/>
                  </a:ln>
                  <a:solidFill>
                    <a:sysClr val="window" lastClr="FFFFFF"/>
                  </a:solidFill>
                  <a:effectLst/>
                  <a:uLnTx/>
                  <a:uFillTx/>
                  <a:latin typeface="Impact" pitchFamily="34" charset="0"/>
                  <a:ea typeface="微软雅黑" pitchFamily="34" charset="-122"/>
                </a:rPr>
                <a:t>04</a:t>
              </a:r>
            </a:p>
          </p:txBody>
        </p:sp>
        <p:sp>
          <p:nvSpPr>
            <p:cNvPr id="16" name="KSO_GN3"/>
            <p:cNvSpPr>
              <a:spLocks noChangeArrowheads="1"/>
            </p:cNvSpPr>
            <p:nvPr/>
          </p:nvSpPr>
          <p:spPr bwMode="auto">
            <a:xfrm>
              <a:off x="2258125" y="2667729"/>
              <a:ext cx="1178310" cy="1178810"/>
            </a:xfrm>
            <a:prstGeom prst="ellipse">
              <a:avLst/>
            </a:prstGeom>
            <a:solidFill>
              <a:srgbClr val="FE978C"/>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4000" b="0" i="0" u="none" strike="noStrike" kern="0" cap="none" spc="0" normalizeH="0" baseline="0" noProof="0">
                  <a:ln>
                    <a:noFill/>
                  </a:ln>
                  <a:solidFill>
                    <a:sysClr val="window" lastClr="FFFFFF"/>
                  </a:solidFill>
                  <a:effectLst/>
                  <a:uLnTx/>
                  <a:uFillTx/>
                  <a:latin typeface="Impact" pitchFamily="34" charset="0"/>
                  <a:ea typeface="微软雅黑" pitchFamily="34" charset="-122"/>
                </a:rPr>
                <a:t>03</a:t>
              </a:r>
            </a:p>
          </p:txBody>
        </p:sp>
        <p:sp>
          <p:nvSpPr>
            <p:cNvPr id="17" name="KSO_GN2"/>
            <p:cNvSpPr>
              <a:spLocks noChangeArrowheads="1"/>
            </p:cNvSpPr>
            <p:nvPr/>
          </p:nvSpPr>
          <p:spPr bwMode="auto">
            <a:xfrm rot="10800000" flipV="1">
              <a:off x="3480471" y="3319051"/>
              <a:ext cx="840289" cy="840646"/>
            </a:xfrm>
            <a:prstGeom prst="ellipse">
              <a:avLst/>
            </a:prstGeom>
            <a:solidFill>
              <a:srgbClr val="00B0F0"/>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2700" b="0" i="0" u="none" strike="noStrike" kern="0" cap="none" spc="0" normalizeH="0" baseline="0" noProof="0">
                  <a:ln>
                    <a:noFill/>
                  </a:ln>
                  <a:solidFill>
                    <a:sysClr val="window" lastClr="FFFFFF"/>
                  </a:solidFill>
                  <a:effectLst/>
                  <a:uLnTx/>
                  <a:uFillTx/>
                  <a:latin typeface="Impact" pitchFamily="34" charset="0"/>
                  <a:ea typeface="微软雅黑" pitchFamily="34" charset="-122"/>
                </a:rPr>
                <a:t>02</a:t>
              </a:r>
              <a:endParaRPr kumimoji="0" lang="en-US" altLang="zh-CN" sz="1500" b="0" i="0" u="none" strike="noStrike" kern="0" cap="none" spc="0" normalizeH="0" baseline="0" noProof="0">
                <a:ln>
                  <a:noFill/>
                </a:ln>
                <a:solidFill>
                  <a:sysClr val="window" lastClr="FFFFFF"/>
                </a:solidFill>
                <a:effectLst/>
                <a:uLnTx/>
                <a:uFillTx/>
                <a:latin typeface="Impact" pitchFamily="34" charset="0"/>
                <a:ea typeface="微软雅黑" pitchFamily="34" charset="-122"/>
              </a:endParaRPr>
            </a:p>
          </p:txBody>
        </p:sp>
        <p:sp>
          <p:nvSpPr>
            <p:cNvPr id="18" name="KSO_GN1"/>
            <p:cNvSpPr>
              <a:spLocks noChangeArrowheads="1"/>
            </p:cNvSpPr>
            <p:nvPr/>
          </p:nvSpPr>
          <p:spPr bwMode="auto">
            <a:xfrm>
              <a:off x="4281485" y="3937031"/>
              <a:ext cx="579633" cy="579879"/>
            </a:xfrm>
            <a:prstGeom prst="ellipse">
              <a:avLst/>
            </a:prstGeom>
            <a:solidFill>
              <a:srgbClr val="FE978C"/>
            </a:solidFill>
            <a:ln>
              <a:noFill/>
            </a:ln>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27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rPr>
                <a:t>01</a:t>
              </a:r>
            </a:p>
          </p:txBody>
        </p:sp>
        <p:sp>
          <p:nvSpPr>
            <p:cNvPr id="19" name="文本框 11"/>
            <p:cNvSpPr txBox="1">
              <a:spLocks noChangeArrowheads="1"/>
            </p:cNvSpPr>
            <p:nvPr/>
          </p:nvSpPr>
          <p:spPr bwMode="auto">
            <a:xfrm>
              <a:off x="2397646" y="1052489"/>
              <a:ext cx="4200350" cy="56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p>
          </p:txBody>
        </p:sp>
        <p:sp>
          <p:nvSpPr>
            <p:cNvPr id="20" name="文本框 12"/>
            <p:cNvSpPr txBox="1">
              <a:spLocks noChangeArrowheads="1"/>
            </p:cNvSpPr>
            <p:nvPr/>
          </p:nvSpPr>
          <p:spPr bwMode="auto">
            <a:xfrm>
              <a:off x="3331088" y="2185152"/>
              <a:ext cx="3935679" cy="39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p>
          </p:txBody>
        </p:sp>
        <p:sp>
          <p:nvSpPr>
            <p:cNvPr id="21" name="文本框 13"/>
            <p:cNvSpPr txBox="1">
              <a:spLocks noChangeArrowheads="1"/>
            </p:cNvSpPr>
            <p:nvPr/>
          </p:nvSpPr>
          <p:spPr bwMode="auto">
            <a:xfrm>
              <a:off x="4302858" y="3103325"/>
              <a:ext cx="3817406" cy="39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p>
          </p:txBody>
        </p:sp>
        <p:sp>
          <p:nvSpPr>
            <p:cNvPr id="22" name="文本框 14"/>
            <p:cNvSpPr txBox="1">
              <a:spLocks noChangeArrowheads="1"/>
            </p:cNvSpPr>
            <p:nvPr/>
          </p:nvSpPr>
          <p:spPr bwMode="auto">
            <a:xfrm>
              <a:off x="4989034" y="3913477"/>
              <a:ext cx="3848755" cy="39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lumMod val="50000"/>
                    </a:schemeClr>
                  </a:solidFill>
                  <a:effectLst/>
                  <a:uLnTx/>
                  <a:uFillTx/>
                  <a:latin typeface="Calibri" pitchFamily="34" charset="0"/>
                  <a:ea typeface="微软雅黑" pitchFamily="34" charset="-122"/>
                </a:rPr>
                <a:t>点击此处输入文字点击此处输入文字点击此处输入文字</a:t>
              </a:r>
            </a:p>
          </p:txBody>
        </p:sp>
      </p:grpSp>
    </p:spTree>
    <p:extLst>
      <p:ext uri="{BB962C8B-B14F-4D97-AF65-F5344CB8AC3E}">
        <p14:creationId xmlns:p14="http://schemas.microsoft.com/office/powerpoint/2010/main" val="75860502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D</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下年度工作计划</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在此处添加文字，在此处添加文字，在此处添加文字在</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4195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296291" y="1332482"/>
            <a:ext cx="10032198" cy="5019521"/>
            <a:chOff x="1335012" y="1131590"/>
            <a:chExt cx="6477348" cy="3240883"/>
          </a:xfrm>
        </p:grpSpPr>
        <p:sp>
          <p:nvSpPr>
            <p:cNvPr id="10" name="矩形 42"/>
            <p:cNvSpPr>
              <a:spLocks noChangeArrowheads="1"/>
            </p:cNvSpPr>
            <p:nvPr/>
          </p:nvSpPr>
          <p:spPr bwMode="auto">
            <a:xfrm>
              <a:off x="7170659" y="2800600"/>
              <a:ext cx="641701" cy="1571872"/>
            </a:xfrm>
            <a:prstGeom prst="rect">
              <a:avLst/>
            </a:prstGeom>
            <a:solidFill>
              <a:srgbClr val="00B0F0"/>
            </a:solidFill>
            <a:ln w="9525">
              <a:noFill/>
              <a:miter lim="800000"/>
              <a:headEnd/>
              <a:tailEnd/>
            </a:ln>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sp>
          <p:nvSpPr>
            <p:cNvPr id="11" name="矩形 46"/>
            <p:cNvSpPr>
              <a:spLocks noChangeAspect="1" noChangeArrowheads="1"/>
            </p:cNvSpPr>
            <p:nvPr/>
          </p:nvSpPr>
          <p:spPr bwMode="auto">
            <a:xfrm>
              <a:off x="1335012" y="2800600"/>
              <a:ext cx="2356335" cy="157187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sp>
          <p:nvSpPr>
            <p:cNvPr id="12" name="矩形 47"/>
            <p:cNvSpPr>
              <a:spLocks noChangeAspect="1" noChangeArrowheads="1"/>
            </p:cNvSpPr>
            <p:nvPr/>
          </p:nvSpPr>
          <p:spPr bwMode="auto">
            <a:xfrm>
              <a:off x="3004022" y="1131590"/>
              <a:ext cx="2354864" cy="15704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sp>
          <p:nvSpPr>
            <p:cNvPr id="13" name="矩形 59"/>
            <p:cNvSpPr>
              <a:spLocks noChangeAspect="1" noChangeArrowheads="1"/>
            </p:cNvSpPr>
            <p:nvPr/>
          </p:nvSpPr>
          <p:spPr bwMode="auto">
            <a:xfrm>
              <a:off x="5456025" y="1131590"/>
              <a:ext cx="2356335" cy="157187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grpSp>
          <p:nvGrpSpPr>
            <p:cNvPr id="14" name="组合 13"/>
            <p:cNvGrpSpPr/>
            <p:nvPr/>
          </p:nvGrpSpPr>
          <p:grpSpPr>
            <a:xfrm>
              <a:off x="3807620" y="2800601"/>
              <a:ext cx="3245297" cy="1571872"/>
              <a:chOff x="4906841" y="3911271"/>
              <a:chExt cx="4327062" cy="2095829"/>
            </a:xfrm>
          </p:grpSpPr>
          <p:sp>
            <p:nvSpPr>
              <p:cNvPr id="15" name="矩形 37"/>
              <p:cNvSpPr>
                <a:spLocks noChangeArrowheads="1"/>
              </p:cNvSpPr>
              <p:nvPr/>
            </p:nvSpPr>
            <p:spPr bwMode="auto">
              <a:xfrm>
                <a:off x="4906841" y="3911271"/>
                <a:ext cx="4327062" cy="2095829"/>
              </a:xfrm>
              <a:prstGeom prst="rect">
                <a:avLst/>
              </a:prstGeom>
              <a:solidFill>
                <a:srgbClr val="FE978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sp>
            <p:nvSpPr>
              <p:cNvPr id="16" name="矩形 15"/>
              <p:cNvSpPr/>
              <p:nvPr/>
            </p:nvSpPr>
            <p:spPr>
              <a:xfrm>
                <a:off x="5224341" y="4765826"/>
                <a:ext cx="3339805" cy="1240882"/>
              </a:xfrm>
              <a:prstGeom prst="rect">
                <a:avLst/>
              </a:prstGeom>
            </p:spPr>
            <p:txBody>
              <a:bodyPr wrap="square">
                <a:spAutoFit/>
              </a:bodyPr>
              <a:lstStyle/>
              <a:p>
                <a:pPr>
                  <a:lnSpc>
                    <a:spcPct val="150000"/>
                  </a:lnSpc>
                  <a:spcBef>
                    <a:spcPts val="750"/>
                  </a:spcBef>
                  <a:buFont typeface="Arial" charset="0"/>
                  <a:buChar char="•"/>
                </a:pPr>
                <a:r>
                  <a:rPr lang="zh-CN" altLang="en-US" dirty="0">
                    <a:solidFill>
                      <a:schemeClr val="bg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dirty="0">
                  <a:solidFill>
                    <a:schemeClr val="bg1"/>
                  </a:solidFill>
                  <a:latin typeface="微软雅黑" pitchFamily="34" charset="-122"/>
                  <a:ea typeface="微软雅黑" pitchFamily="34" charset="-122"/>
                  <a:cs typeface="宋体" charset="-122"/>
                </a:endParaRPr>
              </a:p>
            </p:txBody>
          </p:sp>
          <p:sp>
            <p:nvSpPr>
              <p:cNvPr id="17" name="矩形 16"/>
              <p:cNvSpPr/>
              <p:nvPr/>
            </p:nvSpPr>
            <p:spPr>
              <a:xfrm>
                <a:off x="5224341" y="4275250"/>
                <a:ext cx="3339805" cy="556410"/>
              </a:xfrm>
              <a:prstGeom prst="rect">
                <a:avLst/>
              </a:prstGeom>
            </p:spPr>
            <p:txBody>
              <a:bodyPr wrap="square">
                <a:spAutoFit/>
              </a:bodyPr>
              <a:lstStyle/>
              <a:p>
                <a:pPr>
                  <a:lnSpc>
                    <a:spcPct val="150000"/>
                  </a:lnSpc>
                  <a:spcBef>
                    <a:spcPts val="750"/>
                  </a:spcBef>
                </a:pPr>
                <a:r>
                  <a:rPr lang="zh-CN" altLang="en-US" sz="2400" b="1" dirty="0">
                    <a:solidFill>
                      <a:schemeClr val="bg1"/>
                    </a:solidFill>
                    <a:latin typeface="微软雅黑" pitchFamily="34" charset="-122"/>
                    <a:ea typeface="微软雅黑" pitchFamily="34" charset="-122"/>
                    <a:cs typeface="宋体" charset="-122"/>
                  </a:rPr>
                  <a:t>标题内容</a:t>
                </a:r>
              </a:p>
            </p:txBody>
          </p:sp>
        </p:grpSp>
        <p:grpSp>
          <p:nvGrpSpPr>
            <p:cNvPr id="18" name="组合 17"/>
            <p:cNvGrpSpPr/>
            <p:nvPr/>
          </p:nvGrpSpPr>
          <p:grpSpPr>
            <a:xfrm>
              <a:off x="1335013" y="1131590"/>
              <a:ext cx="1571871" cy="1571872"/>
              <a:chOff x="1610032" y="1685925"/>
              <a:chExt cx="2095828" cy="2095829"/>
            </a:xfrm>
          </p:grpSpPr>
          <p:sp>
            <p:nvSpPr>
              <p:cNvPr id="19" name="矩形 1"/>
              <p:cNvSpPr>
                <a:spLocks noChangeArrowheads="1"/>
              </p:cNvSpPr>
              <p:nvPr/>
            </p:nvSpPr>
            <p:spPr bwMode="auto">
              <a:xfrm>
                <a:off x="1610032" y="1685925"/>
                <a:ext cx="2095828" cy="209582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sz="3200">
                  <a:solidFill>
                    <a:schemeClr val="accent2"/>
                  </a:solidFill>
                  <a:latin typeface="微软雅黑" pitchFamily="34" charset="-122"/>
                  <a:ea typeface="微软雅黑" pitchFamily="34" charset="-122"/>
                  <a:sym typeface="微软雅黑" pitchFamily="34" charset="-122"/>
                </a:endParaRPr>
              </a:p>
            </p:txBody>
          </p:sp>
          <p:sp>
            <p:nvSpPr>
              <p:cNvPr id="20" name="矩形 19"/>
              <p:cNvSpPr/>
              <p:nvPr/>
            </p:nvSpPr>
            <p:spPr>
              <a:xfrm>
                <a:off x="1795637" y="2505225"/>
                <a:ext cx="1760364" cy="794871"/>
              </a:xfrm>
              <a:prstGeom prst="rect">
                <a:avLst/>
              </a:prstGeom>
            </p:spPr>
            <p:txBody>
              <a:bodyPr wrap="square">
                <a:spAutoFit/>
              </a:bodyPr>
              <a:lstStyle/>
              <a:p>
                <a:pPr>
                  <a:lnSpc>
                    <a:spcPct val="150000"/>
                  </a:lnSpc>
                  <a:spcBef>
                    <a:spcPts val="750"/>
                  </a:spcBef>
                  <a:buFont typeface="Arial" charset="0"/>
                  <a:buChar char="•"/>
                </a:pPr>
                <a:r>
                  <a:rPr lang="zh-CN" altLang="en-US" dirty="0">
                    <a:solidFill>
                      <a:schemeClr val="bg1"/>
                    </a:solidFill>
                    <a:latin typeface="微软雅黑" pitchFamily="34" charset="-122"/>
                    <a:ea typeface="微软雅黑" pitchFamily="34" charset="-122"/>
                    <a:cs typeface="宋体" charset="-122"/>
                  </a:rPr>
                  <a:t>单击此处添加段落文本单击此处</a:t>
                </a:r>
              </a:p>
            </p:txBody>
          </p:sp>
        </p:grpSp>
        <p:sp>
          <p:nvSpPr>
            <p:cNvPr id="21" name="矩形 20"/>
            <p:cNvSpPr/>
            <p:nvPr/>
          </p:nvSpPr>
          <p:spPr>
            <a:xfrm>
              <a:off x="1493266" y="1378133"/>
              <a:ext cx="2504854" cy="402404"/>
            </a:xfrm>
            <a:prstGeom prst="rect">
              <a:avLst/>
            </a:prstGeom>
          </p:spPr>
          <p:txBody>
            <a:bodyPr wrap="square" lIns="68580" tIns="34290" rIns="68580" bIns="34290">
              <a:spAutoFit/>
            </a:bodyPr>
            <a:lstStyle/>
            <a:p>
              <a:pPr>
                <a:lnSpc>
                  <a:spcPct val="150000"/>
                </a:lnSpc>
                <a:spcBef>
                  <a:spcPts val="750"/>
                </a:spcBef>
              </a:pPr>
              <a:r>
                <a:rPr lang="zh-CN" altLang="en-US" sz="2400" b="1" dirty="0">
                  <a:solidFill>
                    <a:schemeClr val="bg1"/>
                  </a:solidFill>
                  <a:latin typeface="微软雅黑" pitchFamily="34" charset="-122"/>
                  <a:ea typeface="微软雅黑" pitchFamily="34" charset="-122"/>
                  <a:cs typeface="宋体" charset="-122"/>
                </a:rPr>
                <a:t>标题内容</a:t>
              </a:r>
            </a:p>
          </p:txBody>
        </p:sp>
      </p:grpSp>
    </p:spTree>
    <p:extLst>
      <p:ext uri="{BB962C8B-B14F-4D97-AF65-F5344CB8AC3E}">
        <p14:creationId xmlns:p14="http://schemas.microsoft.com/office/powerpoint/2010/main" val="75860502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638420" y="2001999"/>
            <a:ext cx="11220505" cy="3982029"/>
            <a:chOff x="729928" y="1384450"/>
            <a:chExt cx="7794021" cy="2766009"/>
          </a:xfrm>
        </p:grpSpPr>
        <p:grpSp>
          <p:nvGrpSpPr>
            <p:cNvPr id="10" name="组合 9"/>
            <p:cNvGrpSpPr/>
            <p:nvPr/>
          </p:nvGrpSpPr>
          <p:grpSpPr>
            <a:xfrm>
              <a:off x="761775" y="2196656"/>
              <a:ext cx="7452586" cy="1025288"/>
              <a:chOff x="1015699" y="2928875"/>
              <a:chExt cx="9936781" cy="1367050"/>
            </a:xfrm>
          </p:grpSpPr>
          <p:cxnSp>
            <p:nvCxnSpPr>
              <p:cNvPr id="11" name="Straight Connector 31"/>
              <p:cNvCxnSpPr/>
              <p:nvPr/>
            </p:nvCxnSpPr>
            <p:spPr>
              <a:xfrm flipV="1">
                <a:off x="1015699" y="3621611"/>
                <a:ext cx="9936781" cy="1"/>
              </a:xfrm>
              <a:prstGeom prst="line">
                <a:avLst/>
              </a:prstGeom>
              <a:ln w="13970">
                <a:solidFill>
                  <a:schemeClr val="bg1">
                    <a:lumMod val="50000"/>
                  </a:scheme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2" name="Straight Connector 31"/>
              <p:cNvCxnSpPr/>
              <p:nvPr/>
            </p:nvCxnSpPr>
            <p:spPr>
              <a:xfrm flipV="1">
                <a:off x="2311076" y="292887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Oval 5"/>
              <p:cNvSpPr/>
              <p:nvPr/>
            </p:nvSpPr>
            <p:spPr>
              <a:xfrm>
                <a:off x="2247244" y="3561532"/>
                <a:ext cx="127665" cy="127665"/>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4" name="Straight Connector 31"/>
              <p:cNvCxnSpPr/>
              <p:nvPr/>
            </p:nvCxnSpPr>
            <p:spPr>
              <a:xfrm flipV="1">
                <a:off x="7265810" y="292887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5"/>
              <p:cNvSpPr/>
              <p:nvPr/>
            </p:nvSpPr>
            <p:spPr>
              <a:xfrm>
                <a:off x="7201978" y="3561532"/>
                <a:ext cx="127665" cy="127665"/>
              </a:xfrm>
              <a:prstGeom prst="ellipse">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6" name="Straight Connector 31"/>
              <p:cNvCxnSpPr/>
              <p:nvPr/>
            </p:nvCxnSpPr>
            <p:spPr>
              <a:xfrm flipV="1">
                <a:off x="4777173" y="359943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val 5"/>
              <p:cNvSpPr/>
              <p:nvPr/>
            </p:nvSpPr>
            <p:spPr>
              <a:xfrm>
                <a:off x="4713341" y="3561532"/>
                <a:ext cx="127665" cy="127665"/>
              </a:xfrm>
              <a:prstGeom prst="ellipse">
                <a:avLst/>
              </a:prstGeom>
              <a:solidFill>
                <a:srgbClr val="FE97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cxnSp>
            <p:nvCxnSpPr>
              <p:cNvPr id="18" name="Straight Connector 31"/>
              <p:cNvCxnSpPr/>
              <p:nvPr/>
            </p:nvCxnSpPr>
            <p:spPr>
              <a:xfrm flipV="1">
                <a:off x="9743294" y="3599435"/>
                <a:ext cx="7039" cy="696490"/>
              </a:xfrm>
              <a:prstGeom prst="line">
                <a:avLst/>
              </a:prstGeom>
              <a:ln w="13970">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5"/>
              <p:cNvSpPr/>
              <p:nvPr/>
            </p:nvSpPr>
            <p:spPr>
              <a:xfrm>
                <a:off x="9679462" y="3561532"/>
                <a:ext cx="127665" cy="127665"/>
              </a:xfrm>
              <a:prstGeom prst="ellipse">
                <a:avLst/>
              </a:prstGeom>
              <a:solidFill>
                <a:srgbClr val="FE97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solidFill>
                    <a:schemeClr val="bg1">
                      <a:lumMod val="50000"/>
                    </a:schemeClr>
                  </a:solidFill>
                </a:endParaRPr>
              </a:p>
            </p:txBody>
          </p:sp>
        </p:grpSp>
        <p:sp>
          <p:nvSpPr>
            <p:cNvPr id="20" name="矩形 19"/>
            <p:cNvSpPr/>
            <p:nvPr/>
          </p:nvSpPr>
          <p:spPr>
            <a:xfrm>
              <a:off x="2293841" y="1523838"/>
              <a:ext cx="2504854" cy="696595"/>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200" dirty="0">
                  <a:solidFill>
                    <a:schemeClr val="bg1">
                      <a:lumMod val="50000"/>
                    </a:schemeClr>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200" dirty="0">
                <a:solidFill>
                  <a:schemeClr val="bg1">
                    <a:lumMod val="50000"/>
                  </a:schemeClr>
                </a:solidFill>
                <a:latin typeface="微软雅黑" pitchFamily="34" charset="-122"/>
                <a:ea typeface="微软雅黑" pitchFamily="34" charset="-122"/>
                <a:cs typeface="宋体" charset="-122"/>
              </a:endParaRPr>
            </a:p>
          </p:txBody>
        </p:sp>
        <p:sp>
          <p:nvSpPr>
            <p:cNvPr id="21" name="矩形 20"/>
            <p:cNvSpPr/>
            <p:nvPr/>
          </p:nvSpPr>
          <p:spPr>
            <a:xfrm>
              <a:off x="6019095" y="1523838"/>
              <a:ext cx="2504854" cy="696595"/>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200" dirty="0">
                  <a:solidFill>
                    <a:schemeClr val="bg1">
                      <a:lumMod val="50000"/>
                    </a:schemeClr>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200" dirty="0">
                <a:solidFill>
                  <a:schemeClr val="bg1">
                    <a:lumMod val="50000"/>
                  </a:schemeClr>
                </a:solidFill>
                <a:latin typeface="微软雅黑" pitchFamily="34" charset="-122"/>
                <a:ea typeface="微软雅黑" pitchFamily="34" charset="-122"/>
                <a:cs typeface="宋体" charset="-122"/>
              </a:endParaRPr>
            </a:p>
          </p:txBody>
        </p:sp>
        <p:sp>
          <p:nvSpPr>
            <p:cNvPr id="22" name="矩形 21"/>
            <p:cNvSpPr/>
            <p:nvPr/>
          </p:nvSpPr>
          <p:spPr>
            <a:xfrm>
              <a:off x="729928" y="3221944"/>
              <a:ext cx="2504854" cy="696595"/>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200" dirty="0">
                  <a:solidFill>
                    <a:schemeClr val="bg1">
                      <a:lumMod val="50000"/>
                    </a:schemeClr>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200" dirty="0">
                <a:solidFill>
                  <a:schemeClr val="bg1">
                    <a:lumMod val="50000"/>
                  </a:schemeClr>
                </a:solidFill>
                <a:latin typeface="微软雅黑" pitchFamily="34" charset="-122"/>
                <a:ea typeface="微软雅黑" pitchFamily="34" charset="-122"/>
                <a:cs typeface="宋体" charset="-122"/>
              </a:endParaRPr>
            </a:p>
          </p:txBody>
        </p:sp>
        <p:sp>
          <p:nvSpPr>
            <p:cNvPr id="23" name="矩形 22"/>
            <p:cNvSpPr/>
            <p:nvPr/>
          </p:nvSpPr>
          <p:spPr>
            <a:xfrm>
              <a:off x="4312308" y="3221944"/>
              <a:ext cx="2504854" cy="696595"/>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200" dirty="0">
                  <a:solidFill>
                    <a:schemeClr val="bg1">
                      <a:lumMod val="50000"/>
                    </a:schemeClr>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200" dirty="0">
                <a:solidFill>
                  <a:schemeClr val="bg1">
                    <a:lumMod val="50000"/>
                  </a:schemeClr>
                </a:solidFill>
                <a:latin typeface="微软雅黑" pitchFamily="34" charset="-122"/>
                <a:ea typeface="微软雅黑" pitchFamily="34" charset="-122"/>
                <a:cs typeface="宋体" charset="-122"/>
              </a:endParaRPr>
            </a:p>
          </p:txBody>
        </p:sp>
        <p:grpSp>
          <p:nvGrpSpPr>
            <p:cNvPr id="24" name="组合 23"/>
            <p:cNvGrpSpPr/>
            <p:nvPr/>
          </p:nvGrpSpPr>
          <p:grpSpPr>
            <a:xfrm>
              <a:off x="1262027" y="1384450"/>
              <a:ext cx="938264" cy="940162"/>
              <a:chOff x="1262027" y="1384450"/>
              <a:chExt cx="938264" cy="940162"/>
            </a:xfrm>
          </p:grpSpPr>
          <p:sp>
            <p:nvSpPr>
              <p:cNvPr id="25"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a:endParaRPr>
              </a:p>
            </p:txBody>
          </p:sp>
          <p:sp>
            <p:nvSpPr>
              <p:cNvPr id="26" name="TextBox 25"/>
              <p:cNvSpPr txBox="1"/>
              <p:nvPr/>
            </p:nvSpPr>
            <p:spPr>
              <a:xfrm>
                <a:off x="1410142" y="1664221"/>
                <a:ext cx="627113" cy="363441"/>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标题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980226" y="1384450"/>
              <a:ext cx="938264" cy="940162"/>
              <a:chOff x="1262027" y="1384450"/>
              <a:chExt cx="938264" cy="940162"/>
            </a:xfrm>
          </p:grpSpPr>
          <p:sp>
            <p:nvSpPr>
              <p:cNvPr id="28"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00B0F0"/>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a:endParaRPr>
              </a:p>
            </p:txBody>
          </p:sp>
          <p:sp>
            <p:nvSpPr>
              <p:cNvPr id="29" name="TextBox 28"/>
              <p:cNvSpPr txBox="1"/>
              <p:nvPr/>
            </p:nvSpPr>
            <p:spPr>
              <a:xfrm>
                <a:off x="1410142" y="1664221"/>
                <a:ext cx="627113" cy="363441"/>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标题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3113749" y="3210297"/>
              <a:ext cx="938264" cy="940162"/>
              <a:chOff x="1262027" y="1384450"/>
              <a:chExt cx="938264" cy="940162"/>
            </a:xfrm>
          </p:grpSpPr>
          <p:sp>
            <p:nvSpPr>
              <p:cNvPr id="31"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E978C"/>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a:endParaRPr>
              </a:p>
            </p:txBody>
          </p:sp>
          <p:sp>
            <p:nvSpPr>
              <p:cNvPr id="32" name="TextBox 31"/>
              <p:cNvSpPr txBox="1"/>
              <p:nvPr/>
            </p:nvSpPr>
            <p:spPr>
              <a:xfrm>
                <a:off x="1410142" y="1664221"/>
                <a:ext cx="627113" cy="363441"/>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标题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35996" y="3210297"/>
              <a:ext cx="938264" cy="940162"/>
              <a:chOff x="1262027" y="1384450"/>
              <a:chExt cx="938264" cy="940162"/>
            </a:xfrm>
          </p:grpSpPr>
          <p:sp>
            <p:nvSpPr>
              <p:cNvPr id="34"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FE978C"/>
              </a:solidFill>
              <a:ln w="25400" cap="flat" cmpd="sng" algn="ctr">
                <a:noFill/>
                <a:prstDash val="solid"/>
              </a:ln>
              <a:effectLst/>
            </p:spPr>
            <p:txBody>
              <a:bodyPr anchor="ctr"/>
              <a:lstStyle/>
              <a:p>
                <a:pPr algn="ctr" fontAlgn="base">
                  <a:spcBef>
                    <a:spcPct val="0"/>
                  </a:spcBef>
                  <a:spcAft>
                    <a:spcPct val="0"/>
                  </a:spcAft>
                  <a:defRPr/>
                </a:pPr>
                <a:endParaRPr lang="zh-CN" altLang="en-US" sz="2800" kern="0">
                  <a:solidFill>
                    <a:schemeClr val="bg1">
                      <a:lumMod val="50000"/>
                    </a:schemeClr>
                  </a:solidFill>
                  <a:latin typeface="Arial"/>
                </a:endParaRPr>
              </a:p>
            </p:txBody>
          </p:sp>
          <p:sp>
            <p:nvSpPr>
              <p:cNvPr id="35" name="TextBox 34"/>
              <p:cNvSpPr txBox="1"/>
              <p:nvPr/>
            </p:nvSpPr>
            <p:spPr>
              <a:xfrm>
                <a:off x="1410142" y="1664221"/>
                <a:ext cx="627113" cy="363441"/>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标题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75860502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31" name="Straight Connector 10"/>
          <p:cNvSpPr/>
          <p:nvPr/>
        </p:nvSpPr>
        <p:spPr>
          <a:xfrm>
            <a:off x="2108925" y="2795937"/>
            <a:ext cx="8641720" cy="4958"/>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32" name="Teardrop 1"/>
          <p:cNvSpPr/>
          <p:nvPr/>
        </p:nvSpPr>
        <p:spPr>
          <a:xfrm rot="2714409">
            <a:off x="2010067" y="2338718"/>
            <a:ext cx="914824" cy="91444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33" name="Content Placeholder 2"/>
          <p:cNvSpPr txBox="1">
            <a:spLocks/>
          </p:cNvSpPr>
          <p:nvPr/>
        </p:nvSpPr>
        <p:spPr>
          <a:xfrm>
            <a:off x="4472269" y="2454745"/>
            <a:ext cx="4872392"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点击输入简要文字解说，不用多余的文字修饰，提炼核心概。</a:t>
            </a:r>
            <a:endParaRPr lang="en-US"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34" name="Content Placeholder 2"/>
          <p:cNvSpPr txBox="1">
            <a:spLocks/>
          </p:cNvSpPr>
          <p:nvPr/>
        </p:nvSpPr>
        <p:spPr>
          <a:xfrm>
            <a:off x="3276083" y="2411003"/>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Straight Connector 48"/>
          <p:cNvSpPr/>
          <p:nvPr/>
        </p:nvSpPr>
        <p:spPr>
          <a:xfrm flipV="1">
            <a:off x="3646934" y="3551866"/>
            <a:ext cx="7103710" cy="21944"/>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36" name="Content Placeholder 2"/>
          <p:cNvSpPr txBox="1">
            <a:spLocks/>
          </p:cNvSpPr>
          <p:nvPr/>
        </p:nvSpPr>
        <p:spPr>
          <a:xfrm>
            <a:off x="4989368" y="3177988"/>
            <a:ext cx="7134198"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37" name="Content Placeholder 2"/>
          <p:cNvSpPr txBox="1">
            <a:spLocks/>
          </p:cNvSpPr>
          <p:nvPr/>
        </p:nvSpPr>
        <p:spPr>
          <a:xfrm>
            <a:off x="3922683" y="3131417"/>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Straight Connector 58"/>
          <p:cNvSpPr/>
          <p:nvPr/>
        </p:nvSpPr>
        <p:spPr>
          <a:xfrm>
            <a:off x="3070870" y="4293890"/>
            <a:ext cx="7679774" cy="18511"/>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39" name="Content Placeholder 2"/>
          <p:cNvSpPr txBox="1">
            <a:spLocks/>
          </p:cNvSpPr>
          <p:nvPr/>
        </p:nvSpPr>
        <p:spPr>
          <a:xfrm>
            <a:off x="4841750" y="3895572"/>
            <a:ext cx="7564765"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点击输入简要文字解说，不用多余的文字修饰解说所提炼的核心概念。</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40" name="Content Placeholder 2"/>
          <p:cNvSpPr txBox="1">
            <a:spLocks/>
          </p:cNvSpPr>
          <p:nvPr/>
        </p:nvSpPr>
        <p:spPr>
          <a:xfrm>
            <a:off x="3549147" y="3851830"/>
            <a:ext cx="1535510"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Straight Connector 68"/>
          <p:cNvSpPr/>
          <p:nvPr/>
        </p:nvSpPr>
        <p:spPr>
          <a:xfrm>
            <a:off x="3760818" y="5049942"/>
            <a:ext cx="6020472" cy="14742"/>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42" name="Freeform 69"/>
          <p:cNvSpPr/>
          <p:nvPr/>
        </p:nvSpPr>
        <p:spPr>
          <a:xfrm>
            <a:off x="4582410" y="4997612"/>
            <a:ext cx="4998783" cy="358760"/>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7" tIns="38097" rIns="38097" bIns="38097" numCol="1" spcCol="1270" anchor="b" anchorCtr="0">
            <a:noAutofit/>
          </a:bodyPr>
          <a:lstStyle/>
          <a:p>
            <a:pPr defTabSz="888970">
              <a:lnSpc>
                <a:spcPct val="90000"/>
              </a:lnSpc>
              <a:spcBef>
                <a:spcPct val="0"/>
              </a:spcBef>
              <a:spcAft>
                <a:spcPct val="35000"/>
              </a:spcAft>
            </a:pPr>
            <a:endParaRPr lang="id-ID" sz="2000"/>
          </a:p>
        </p:txBody>
      </p:sp>
      <p:sp>
        <p:nvSpPr>
          <p:cNvPr id="43" name="Content Placeholder 2"/>
          <p:cNvSpPr txBox="1">
            <a:spLocks/>
          </p:cNvSpPr>
          <p:nvPr/>
        </p:nvSpPr>
        <p:spPr>
          <a:xfrm>
            <a:off x="4989370" y="4688027"/>
            <a:ext cx="6918163"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44" name="Content Placeholder 2"/>
          <p:cNvSpPr txBox="1">
            <a:spLocks/>
          </p:cNvSpPr>
          <p:nvPr/>
        </p:nvSpPr>
        <p:spPr>
          <a:xfrm>
            <a:off x="3922683" y="4644285"/>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ardrop 56"/>
          <p:cNvSpPr/>
          <p:nvPr/>
        </p:nvSpPr>
        <p:spPr>
          <a:xfrm rot="2714409">
            <a:off x="2010067" y="3843795"/>
            <a:ext cx="914824" cy="91444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46" name="Teardrop 66"/>
          <p:cNvSpPr/>
          <p:nvPr/>
        </p:nvSpPr>
        <p:spPr>
          <a:xfrm rot="2714409">
            <a:off x="2656668" y="4597887"/>
            <a:ext cx="914824" cy="914440"/>
          </a:xfrm>
          <a:prstGeom prst="teardrop">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47" name="Teardrop 46"/>
          <p:cNvSpPr/>
          <p:nvPr/>
        </p:nvSpPr>
        <p:spPr>
          <a:xfrm rot="2714409">
            <a:off x="2656668" y="3092808"/>
            <a:ext cx="914824" cy="914440"/>
          </a:xfrm>
          <a:prstGeom prst="teardrop">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48" name="Freeform 116"/>
          <p:cNvSpPr>
            <a:spLocks/>
          </p:cNvSpPr>
          <p:nvPr/>
        </p:nvSpPr>
        <p:spPr bwMode="auto">
          <a:xfrm>
            <a:off x="2306574" y="2603955"/>
            <a:ext cx="352440" cy="393882"/>
          </a:xfrm>
          <a:custGeom>
            <a:avLst/>
            <a:gdLst>
              <a:gd name="T0" fmla="*/ 180 w 222"/>
              <a:gd name="T1" fmla="*/ 0 h 248"/>
              <a:gd name="T2" fmla="*/ 196 w 222"/>
              <a:gd name="T3" fmla="*/ 2 h 248"/>
              <a:gd name="T4" fmla="*/ 209 w 222"/>
              <a:gd name="T5" fmla="*/ 11 h 248"/>
              <a:gd name="T6" fmla="*/ 218 w 222"/>
              <a:gd name="T7" fmla="*/ 24 h 248"/>
              <a:gd name="T8" fmla="*/ 222 w 222"/>
              <a:gd name="T9" fmla="*/ 41 h 248"/>
              <a:gd name="T10" fmla="*/ 218 w 222"/>
              <a:gd name="T11" fmla="*/ 57 h 248"/>
              <a:gd name="T12" fmla="*/ 209 w 222"/>
              <a:gd name="T13" fmla="*/ 70 h 248"/>
              <a:gd name="T14" fmla="*/ 196 w 222"/>
              <a:gd name="T15" fmla="*/ 79 h 248"/>
              <a:gd name="T16" fmla="*/ 180 w 222"/>
              <a:gd name="T17" fmla="*/ 83 h 248"/>
              <a:gd name="T18" fmla="*/ 167 w 222"/>
              <a:gd name="T19" fmla="*/ 80 h 248"/>
              <a:gd name="T20" fmla="*/ 155 w 222"/>
              <a:gd name="T21" fmla="*/ 74 h 248"/>
              <a:gd name="T22" fmla="*/ 82 w 222"/>
              <a:gd name="T23" fmla="*/ 117 h 248"/>
              <a:gd name="T24" fmla="*/ 84 w 222"/>
              <a:gd name="T25" fmla="*/ 124 h 248"/>
              <a:gd name="T26" fmla="*/ 82 w 222"/>
              <a:gd name="T27" fmla="*/ 130 h 248"/>
              <a:gd name="T28" fmla="*/ 155 w 222"/>
              <a:gd name="T29" fmla="*/ 174 h 248"/>
              <a:gd name="T30" fmla="*/ 167 w 222"/>
              <a:gd name="T31" fmla="*/ 167 h 248"/>
              <a:gd name="T32" fmla="*/ 180 w 222"/>
              <a:gd name="T33" fmla="*/ 165 h 248"/>
              <a:gd name="T34" fmla="*/ 196 w 222"/>
              <a:gd name="T35" fmla="*/ 169 h 248"/>
              <a:gd name="T36" fmla="*/ 209 w 222"/>
              <a:gd name="T37" fmla="*/ 178 h 248"/>
              <a:gd name="T38" fmla="*/ 218 w 222"/>
              <a:gd name="T39" fmla="*/ 190 h 248"/>
              <a:gd name="T40" fmla="*/ 222 w 222"/>
              <a:gd name="T41" fmla="*/ 207 h 248"/>
              <a:gd name="T42" fmla="*/ 218 w 222"/>
              <a:gd name="T43" fmla="*/ 224 h 248"/>
              <a:gd name="T44" fmla="*/ 209 w 222"/>
              <a:gd name="T45" fmla="*/ 237 h 248"/>
              <a:gd name="T46" fmla="*/ 196 w 222"/>
              <a:gd name="T47" fmla="*/ 246 h 248"/>
              <a:gd name="T48" fmla="*/ 180 w 222"/>
              <a:gd name="T49" fmla="*/ 248 h 248"/>
              <a:gd name="T50" fmla="*/ 164 w 222"/>
              <a:gd name="T51" fmla="*/ 246 h 248"/>
              <a:gd name="T52" fmla="*/ 152 w 222"/>
              <a:gd name="T53" fmla="*/ 237 h 248"/>
              <a:gd name="T54" fmla="*/ 143 w 222"/>
              <a:gd name="T55" fmla="*/ 224 h 248"/>
              <a:gd name="T56" fmla="*/ 139 w 222"/>
              <a:gd name="T57" fmla="*/ 207 h 248"/>
              <a:gd name="T58" fmla="*/ 140 w 222"/>
              <a:gd name="T59" fmla="*/ 201 h 248"/>
              <a:gd name="T60" fmla="*/ 67 w 222"/>
              <a:gd name="T61" fmla="*/ 157 h 248"/>
              <a:gd name="T62" fmla="*/ 55 w 222"/>
              <a:gd name="T63" fmla="*/ 164 h 248"/>
              <a:gd name="T64" fmla="*/ 41 w 222"/>
              <a:gd name="T65" fmla="*/ 165 h 248"/>
              <a:gd name="T66" fmla="*/ 26 w 222"/>
              <a:gd name="T67" fmla="*/ 162 h 248"/>
              <a:gd name="T68" fmla="*/ 12 w 222"/>
              <a:gd name="T69" fmla="*/ 153 h 248"/>
              <a:gd name="T70" fmla="*/ 3 w 222"/>
              <a:gd name="T71" fmla="*/ 140 h 248"/>
              <a:gd name="T72" fmla="*/ 0 w 222"/>
              <a:gd name="T73" fmla="*/ 124 h 248"/>
              <a:gd name="T74" fmla="*/ 3 w 222"/>
              <a:gd name="T75" fmla="*/ 107 h 248"/>
              <a:gd name="T76" fmla="*/ 12 w 222"/>
              <a:gd name="T77" fmla="*/ 94 h 248"/>
              <a:gd name="T78" fmla="*/ 26 w 222"/>
              <a:gd name="T79" fmla="*/ 85 h 248"/>
              <a:gd name="T80" fmla="*/ 41 w 222"/>
              <a:gd name="T81" fmla="*/ 83 h 248"/>
              <a:gd name="T82" fmla="*/ 55 w 222"/>
              <a:gd name="T83" fmla="*/ 84 h 248"/>
              <a:gd name="T84" fmla="*/ 67 w 222"/>
              <a:gd name="T85" fmla="*/ 91 h 248"/>
              <a:gd name="T86" fmla="*/ 140 w 222"/>
              <a:gd name="T87" fmla="*/ 47 h 248"/>
              <a:gd name="T88" fmla="*/ 139 w 222"/>
              <a:gd name="T89" fmla="*/ 41 h 248"/>
              <a:gd name="T90" fmla="*/ 143 w 222"/>
              <a:gd name="T91" fmla="*/ 24 h 248"/>
              <a:gd name="T92" fmla="*/ 152 w 222"/>
              <a:gd name="T93" fmla="*/ 11 h 248"/>
              <a:gd name="T94" fmla="*/ 164 w 222"/>
              <a:gd name="T95" fmla="*/ 2 h 248"/>
              <a:gd name="T96" fmla="*/ 180 w 222"/>
              <a:gd name="T9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248">
                <a:moveTo>
                  <a:pt x="180" y="0"/>
                </a:moveTo>
                <a:lnTo>
                  <a:pt x="196" y="2"/>
                </a:lnTo>
                <a:lnTo>
                  <a:pt x="209" y="11"/>
                </a:lnTo>
                <a:lnTo>
                  <a:pt x="218" y="24"/>
                </a:lnTo>
                <a:lnTo>
                  <a:pt x="222" y="41"/>
                </a:lnTo>
                <a:lnTo>
                  <a:pt x="218" y="57"/>
                </a:lnTo>
                <a:lnTo>
                  <a:pt x="209" y="70"/>
                </a:lnTo>
                <a:lnTo>
                  <a:pt x="196" y="79"/>
                </a:lnTo>
                <a:lnTo>
                  <a:pt x="180" y="83"/>
                </a:lnTo>
                <a:lnTo>
                  <a:pt x="167" y="80"/>
                </a:lnTo>
                <a:lnTo>
                  <a:pt x="155" y="74"/>
                </a:lnTo>
                <a:lnTo>
                  <a:pt x="82" y="117"/>
                </a:lnTo>
                <a:lnTo>
                  <a:pt x="84" y="124"/>
                </a:lnTo>
                <a:lnTo>
                  <a:pt x="82" y="130"/>
                </a:lnTo>
                <a:lnTo>
                  <a:pt x="155" y="174"/>
                </a:lnTo>
                <a:lnTo>
                  <a:pt x="167" y="167"/>
                </a:lnTo>
                <a:lnTo>
                  <a:pt x="180" y="165"/>
                </a:lnTo>
                <a:lnTo>
                  <a:pt x="196" y="169"/>
                </a:lnTo>
                <a:lnTo>
                  <a:pt x="209" y="178"/>
                </a:lnTo>
                <a:lnTo>
                  <a:pt x="218" y="190"/>
                </a:lnTo>
                <a:lnTo>
                  <a:pt x="222" y="207"/>
                </a:lnTo>
                <a:lnTo>
                  <a:pt x="218" y="224"/>
                </a:lnTo>
                <a:lnTo>
                  <a:pt x="209" y="237"/>
                </a:lnTo>
                <a:lnTo>
                  <a:pt x="196" y="246"/>
                </a:lnTo>
                <a:lnTo>
                  <a:pt x="180" y="248"/>
                </a:lnTo>
                <a:lnTo>
                  <a:pt x="164" y="246"/>
                </a:lnTo>
                <a:lnTo>
                  <a:pt x="152" y="237"/>
                </a:lnTo>
                <a:lnTo>
                  <a:pt x="143" y="224"/>
                </a:lnTo>
                <a:lnTo>
                  <a:pt x="139" y="207"/>
                </a:lnTo>
                <a:lnTo>
                  <a:pt x="140" y="201"/>
                </a:lnTo>
                <a:lnTo>
                  <a:pt x="67" y="157"/>
                </a:lnTo>
                <a:lnTo>
                  <a:pt x="55" y="164"/>
                </a:lnTo>
                <a:lnTo>
                  <a:pt x="41" y="165"/>
                </a:lnTo>
                <a:lnTo>
                  <a:pt x="26" y="162"/>
                </a:lnTo>
                <a:lnTo>
                  <a:pt x="12" y="153"/>
                </a:lnTo>
                <a:lnTo>
                  <a:pt x="3" y="140"/>
                </a:lnTo>
                <a:lnTo>
                  <a:pt x="0" y="124"/>
                </a:lnTo>
                <a:lnTo>
                  <a:pt x="3" y="107"/>
                </a:lnTo>
                <a:lnTo>
                  <a:pt x="12" y="94"/>
                </a:lnTo>
                <a:lnTo>
                  <a:pt x="26" y="85"/>
                </a:lnTo>
                <a:lnTo>
                  <a:pt x="41" y="83"/>
                </a:lnTo>
                <a:lnTo>
                  <a:pt x="55" y="84"/>
                </a:lnTo>
                <a:lnTo>
                  <a:pt x="67" y="91"/>
                </a:lnTo>
                <a:lnTo>
                  <a:pt x="140" y="47"/>
                </a:lnTo>
                <a:lnTo>
                  <a:pt x="139" y="41"/>
                </a:lnTo>
                <a:lnTo>
                  <a:pt x="143" y="24"/>
                </a:lnTo>
                <a:lnTo>
                  <a:pt x="152" y="11"/>
                </a:lnTo>
                <a:lnTo>
                  <a:pt x="164" y="2"/>
                </a:lnTo>
                <a:lnTo>
                  <a:pt x="180" y="0"/>
                </a:lnTo>
                <a:close/>
              </a:path>
            </a:pathLst>
          </a:custGeom>
          <a:solidFill>
            <a:schemeClr val="bg1"/>
          </a:solidFill>
          <a:ln w="0">
            <a:noFill/>
            <a:prstDash val="solid"/>
            <a:round/>
            <a:headEnd/>
            <a:tailEnd/>
          </a:ln>
        </p:spPr>
        <p:txBody>
          <a:bodyPr vert="horz" wrap="square" lIns="91433" tIns="45716" rIns="91433" bIns="45716" numCol="1" anchor="t" anchorCtr="0" compatLnSpc="1">
            <a:prstTxWarp prst="textNoShape">
              <a:avLst/>
            </a:prstTxWarp>
          </a:bodyPr>
          <a:lstStyle/>
          <a:p>
            <a:endParaRPr lang="zh-CN" altLang="en-US"/>
          </a:p>
        </p:txBody>
      </p:sp>
      <p:pic>
        <p:nvPicPr>
          <p:cNvPr id="49" name="图片 48"/>
          <p:cNvPicPr>
            <a:picLocks noChangeAspect="1"/>
          </p:cNvPicPr>
          <p:nvPr/>
        </p:nvPicPr>
        <p:blipFill rotWithShape="1">
          <a:blip r:embed="rId3" cstate="print">
            <a:extLst>
              <a:ext uri="{28A0092B-C50C-407E-A947-70E740481C1C}">
                <a14:useLocalDpi xmlns:a14="http://schemas.microsoft.com/office/drawing/2010/main" val="0"/>
              </a:ext>
            </a:extLst>
          </a:blip>
          <a:srcRect l="-1112" t="54089" r="82046" b="25369"/>
          <a:stretch/>
        </p:blipFill>
        <p:spPr>
          <a:xfrm>
            <a:off x="2846839" y="3287361"/>
            <a:ext cx="578844" cy="549494"/>
          </a:xfrm>
          <a:prstGeom prst="rect">
            <a:avLst/>
          </a:prstGeom>
        </p:spPr>
      </p:pic>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80934" b="79458"/>
          <a:stretch/>
        </p:blipFill>
        <p:spPr>
          <a:xfrm>
            <a:off x="2824659" y="4775194"/>
            <a:ext cx="578844" cy="549494"/>
          </a:xfrm>
          <a:prstGeom prst="rect">
            <a:avLst/>
          </a:prstGeom>
        </p:spPr>
      </p:pic>
      <p:sp>
        <p:nvSpPr>
          <p:cNvPr id="51" name="Freeform 6"/>
          <p:cNvSpPr>
            <a:spLocks noChangeAspect="1" noEditPoints="1"/>
          </p:cNvSpPr>
          <p:nvPr/>
        </p:nvSpPr>
        <p:spPr bwMode="auto">
          <a:xfrm>
            <a:off x="2295518" y="4069350"/>
            <a:ext cx="425293" cy="373749"/>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33" tIns="45716" rIns="91433" bIns="45716"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74240006"/>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0-#ppt_w/2"/>
                                          </p:val>
                                        </p:tav>
                                        <p:tav tm="100000">
                                          <p:val>
                                            <p:strVal val="#ppt_x"/>
                                          </p:val>
                                        </p:tav>
                                      </p:tavLst>
                                    </p:anim>
                                    <p:anim calcmode="lin" valueType="num">
                                      <p:cBhvr additive="base">
                                        <p:cTn id="25" dur="500" fill="hold"/>
                                        <p:tgtEl>
                                          <p:spTgt spid="48"/>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0-#ppt_w/2"/>
                                          </p:val>
                                        </p:tav>
                                        <p:tav tm="100000">
                                          <p:val>
                                            <p:strVal val="#ppt_x"/>
                                          </p:val>
                                        </p:tav>
                                      </p:tavLst>
                                    </p:anim>
                                    <p:anim calcmode="lin" valueType="num">
                                      <p:cBhvr additive="base">
                                        <p:cTn id="30" dur="500" fill="hold"/>
                                        <p:tgtEl>
                                          <p:spTgt spid="31"/>
                                        </p:tgtEl>
                                        <p:attrNameLst>
                                          <p:attrName>ppt_y</p:attrName>
                                        </p:attrNameLst>
                                      </p:cBhvr>
                                      <p:tavLst>
                                        <p:tav tm="0">
                                          <p:val>
                                            <p:strVal val="#ppt_y"/>
                                          </p:val>
                                        </p:tav>
                                        <p:tav tm="100000">
                                          <p:val>
                                            <p:strVal val="#ppt_y"/>
                                          </p:val>
                                        </p:tav>
                                      </p:tavLst>
                                    </p:anim>
                                  </p:childTnLst>
                                </p:cTn>
                              </p:par>
                            </p:childTnLst>
                          </p:cTn>
                        </p:par>
                        <p:par>
                          <p:cTn id="31" fill="hold">
                            <p:stCondLst>
                              <p:cond delay="2250"/>
                            </p:stCondLst>
                            <p:childTnLst>
                              <p:par>
                                <p:cTn id="32" presetID="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0-#ppt_w/2"/>
                                          </p:val>
                                        </p:tav>
                                        <p:tav tm="100000">
                                          <p:val>
                                            <p:strVal val="#ppt_x"/>
                                          </p:val>
                                        </p:tav>
                                      </p:tavLst>
                                    </p:anim>
                                    <p:anim calcmode="lin" valueType="num">
                                      <p:cBhvr additive="base">
                                        <p:cTn id="35" dur="500" fill="hold"/>
                                        <p:tgtEl>
                                          <p:spTgt spid="34"/>
                                        </p:tgtEl>
                                        <p:attrNameLst>
                                          <p:attrName>ppt_y</p:attrName>
                                        </p:attrNameLst>
                                      </p:cBhvr>
                                      <p:tavLst>
                                        <p:tav tm="0">
                                          <p:val>
                                            <p:strVal val="#ppt_y"/>
                                          </p:val>
                                        </p:tav>
                                        <p:tav tm="100000">
                                          <p:val>
                                            <p:strVal val="#ppt_y"/>
                                          </p:val>
                                        </p:tav>
                                      </p:tavLst>
                                    </p:anim>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50"/>
                                        <p:tgtEl>
                                          <p:spTgt spid="33"/>
                                        </p:tgtEl>
                                      </p:cBhvr>
                                    </p:animEffect>
                                  </p:childTnLst>
                                </p:cTn>
                              </p:par>
                            </p:childTnLst>
                          </p:cTn>
                        </p:par>
                        <p:par>
                          <p:cTn id="40" fill="hold">
                            <p:stCondLst>
                              <p:cond delay="3500"/>
                            </p:stCondLst>
                            <p:childTnLst>
                              <p:par>
                                <p:cTn id="41" presetID="2" presetClass="entr" presetSubtype="2"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1+#ppt_w/2"/>
                                          </p:val>
                                        </p:tav>
                                        <p:tav tm="100000">
                                          <p:val>
                                            <p:strVal val="#ppt_x"/>
                                          </p:val>
                                        </p:tav>
                                      </p:tavLst>
                                    </p:anim>
                                    <p:anim calcmode="lin" valueType="num">
                                      <p:cBhvr additive="base">
                                        <p:cTn id="44" dur="500" fill="hold"/>
                                        <p:tgtEl>
                                          <p:spTgt spid="4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1+#ppt_w/2"/>
                                          </p:val>
                                        </p:tav>
                                        <p:tav tm="100000">
                                          <p:val>
                                            <p:strVal val="#ppt_x"/>
                                          </p:val>
                                        </p:tav>
                                      </p:tavLst>
                                    </p:anim>
                                    <p:anim calcmode="lin" valueType="num">
                                      <p:cBhvr additive="base">
                                        <p:cTn id="49" dur="500" fill="hold"/>
                                        <p:tgtEl>
                                          <p:spTgt spid="49"/>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2" presetClass="entr" presetSubtype="2"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1+#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750"/>
                                        <p:tgtEl>
                                          <p:spTgt spid="36"/>
                                        </p:tgtEl>
                                      </p:cBhvr>
                                    </p:animEffect>
                                  </p:childTnLst>
                                </p:cTn>
                              </p:par>
                            </p:childTnLst>
                          </p:cTn>
                        </p:par>
                        <p:par>
                          <p:cTn id="64" fill="hold">
                            <p:stCondLst>
                              <p:cond delay="6250"/>
                            </p:stCondLst>
                            <p:childTnLst>
                              <p:par>
                                <p:cTn id="65" presetID="2" presetClass="entr" presetSubtype="8"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0-#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childTnLst>
                          </p:cTn>
                        </p:par>
                        <p:par>
                          <p:cTn id="69" fill="hold">
                            <p:stCondLst>
                              <p:cond delay="6750"/>
                            </p:stCondLst>
                            <p:childTnLst>
                              <p:par>
                                <p:cTn id="70" presetID="2" presetClass="entr" presetSubtype="8"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0-#ppt_w/2"/>
                                          </p:val>
                                        </p:tav>
                                        <p:tav tm="100000">
                                          <p:val>
                                            <p:strVal val="#ppt_x"/>
                                          </p:val>
                                        </p:tav>
                                      </p:tavLst>
                                    </p:anim>
                                    <p:anim calcmode="lin" valueType="num">
                                      <p:cBhvr additive="base">
                                        <p:cTn id="73" dur="500" fill="hold"/>
                                        <p:tgtEl>
                                          <p:spTgt spid="51"/>
                                        </p:tgtEl>
                                        <p:attrNameLst>
                                          <p:attrName>ppt_y</p:attrName>
                                        </p:attrNameLst>
                                      </p:cBhvr>
                                      <p:tavLst>
                                        <p:tav tm="0">
                                          <p:val>
                                            <p:strVal val="#ppt_y"/>
                                          </p:val>
                                        </p:tav>
                                        <p:tav tm="100000">
                                          <p:val>
                                            <p:strVal val="#ppt_y"/>
                                          </p:val>
                                        </p:tav>
                                      </p:tavLst>
                                    </p:anim>
                                  </p:childTnLst>
                                </p:cTn>
                              </p:par>
                            </p:childTnLst>
                          </p:cTn>
                        </p:par>
                        <p:par>
                          <p:cTn id="74" fill="hold">
                            <p:stCondLst>
                              <p:cond delay="7250"/>
                            </p:stCondLst>
                            <p:childTnLst>
                              <p:par>
                                <p:cTn id="75" presetID="2" presetClass="entr" presetSubtype="8"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fill="hold"/>
                                        <p:tgtEl>
                                          <p:spTgt spid="38"/>
                                        </p:tgtEl>
                                        <p:attrNameLst>
                                          <p:attrName>ppt_x</p:attrName>
                                        </p:attrNameLst>
                                      </p:cBhvr>
                                      <p:tavLst>
                                        <p:tav tm="0">
                                          <p:val>
                                            <p:strVal val="0-#ppt_w/2"/>
                                          </p:val>
                                        </p:tav>
                                        <p:tav tm="100000">
                                          <p:val>
                                            <p:strVal val="#ppt_x"/>
                                          </p:val>
                                        </p:tav>
                                      </p:tavLst>
                                    </p:anim>
                                    <p:anim calcmode="lin" valueType="num">
                                      <p:cBhvr additive="base">
                                        <p:cTn id="78" dur="500" fill="hold"/>
                                        <p:tgtEl>
                                          <p:spTgt spid="38"/>
                                        </p:tgtEl>
                                        <p:attrNameLst>
                                          <p:attrName>ppt_y</p:attrName>
                                        </p:attrNameLst>
                                      </p:cBhvr>
                                      <p:tavLst>
                                        <p:tav tm="0">
                                          <p:val>
                                            <p:strVal val="#ppt_y"/>
                                          </p:val>
                                        </p:tav>
                                        <p:tav tm="100000">
                                          <p:val>
                                            <p:strVal val="#ppt_y"/>
                                          </p:val>
                                        </p:tav>
                                      </p:tavLst>
                                    </p:anim>
                                  </p:childTnLst>
                                </p:cTn>
                              </p:par>
                            </p:childTnLst>
                          </p:cTn>
                        </p:par>
                        <p:par>
                          <p:cTn id="79" fill="hold">
                            <p:stCondLst>
                              <p:cond delay="7750"/>
                            </p:stCondLst>
                            <p:childTnLst>
                              <p:par>
                                <p:cTn id="80" presetID="2" presetClass="entr" presetSubtype="8" fill="hold" grpId="0" nodeType="after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childTnLst>
                          </p:cTn>
                        </p:par>
                        <p:par>
                          <p:cTn id="84" fill="hold">
                            <p:stCondLst>
                              <p:cond delay="825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750"/>
                                        <p:tgtEl>
                                          <p:spTgt spid="39"/>
                                        </p:tgtEl>
                                      </p:cBhvr>
                                    </p:animEffect>
                                  </p:childTnLst>
                                </p:cTn>
                              </p:par>
                            </p:childTnLst>
                          </p:cTn>
                        </p:par>
                        <p:par>
                          <p:cTn id="88" fill="hold">
                            <p:stCondLst>
                              <p:cond delay="9000"/>
                            </p:stCondLst>
                            <p:childTnLst>
                              <p:par>
                                <p:cTn id="89" presetID="2" presetClass="entr" presetSubtype="2"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childTnLst>
                          </p:cTn>
                        </p:par>
                        <p:par>
                          <p:cTn id="93" fill="hold">
                            <p:stCondLst>
                              <p:cond delay="9500"/>
                            </p:stCondLst>
                            <p:childTnLst>
                              <p:par>
                                <p:cTn id="94" presetID="2" presetClass="entr" presetSubtype="2"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additive="base">
                                        <p:cTn id="96" dur="500" fill="hold"/>
                                        <p:tgtEl>
                                          <p:spTgt spid="50"/>
                                        </p:tgtEl>
                                        <p:attrNameLst>
                                          <p:attrName>ppt_x</p:attrName>
                                        </p:attrNameLst>
                                      </p:cBhvr>
                                      <p:tavLst>
                                        <p:tav tm="0">
                                          <p:val>
                                            <p:strVal val="1+#ppt_w/2"/>
                                          </p:val>
                                        </p:tav>
                                        <p:tav tm="100000">
                                          <p:val>
                                            <p:strVal val="#ppt_x"/>
                                          </p:val>
                                        </p:tav>
                                      </p:tavLst>
                                    </p:anim>
                                    <p:anim calcmode="lin" valueType="num">
                                      <p:cBhvr additive="base">
                                        <p:cTn id="97" dur="500" fill="hold"/>
                                        <p:tgtEl>
                                          <p:spTgt spid="50"/>
                                        </p:tgtEl>
                                        <p:attrNameLst>
                                          <p:attrName>ppt_y</p:attrName>
                                        </p:attrNameLst>
                                      </p:cBhvr>
                                      <p:tavLst>
                                        <p:tav tm="0">
                                          <p:val>
                                            <p:strVal val="#ppt_y"/>
                                          </p:val>
                                        </p:tav>
                                        <p:tav tm="100000">
                                          <p:val>
                                            <p:strVal val="#ppt_y"/>
                                          </p:val>
                                        </p:tav>
                                      </p:tavLst>
                                    </p:anim>
                                  </p:childTnLst>
                                </p:cTn>
                              </p:par>
                            </p:childTnLst>
                          </p:cTn>
                        </p:par>
                        <p:par>
                          <p:cTn id="98" fill="hold">
                            <p:stCondLst>
                              <p:cond delay="10000"/>
                            </p:stCondLst>
                            <p:childTnLst>
                              <p:par>
                                <p:cTn id="99" presetID="2" presetClass="entr" presetSubtype="2" fill="hold"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fill="hold"/>
                                        <p:tgtEl>
                                          <p:spTgt spid="41"/>
                                        </p:tgtEl>
                                        <p:attrNameLst>
                                          <p:attrName>ppt_x</p:attrName>
                                        </p:attrNameLst>
                                      </p:cBhvr>
                                      <p:tavLst>
                                        <p:tav tm="0">
                                          <p:val>
                                            <p:strVal val="1+#ppt_w/2"/>
                                          </p:val>
                                        </p:tav>
                                        <p:tav tm="100000">
                                          <p:val>
                                            <p:strVal val="#ppt_x"/>
                                          </p:val>
                                        </p:tav>
                                      </p:tavLst>
                                    </p:anim>
                                    <p:anim calcmode="lin" valueType="num">
                                      <p:cBhvr additive="base">
                                        <p:cTn id="102" dur="500" fill="hold"/>
                                        <p:tgtEl>
                                          <p:spTgt spid="41"/>
                                        </p:tgtEl>
                                        <p:attrNameLst>
                                          <p:attrName>ppt_y</p:attrName>
                                        </p:attrNameLst>
                                      </p:cBhvr>
                                      <p:tavLst>
                                        <p:tav tm="0">
                                          <p:val>
                                            <p:strVal val="#ppt_y"/>
                                          </p:val>
                                        </p:tav>
                                        <p:tav tm="100000">
                                          <p:val>
                                            <p:strVal val="#ppt_y"/>
                                          </p:val>
                                        </p:tav>
                                      </p:tavLst>
                                    </p:anim>
                                  </p:childTnLst>
                                </p:cTn>
                              </p:par>
                            </p:childTnLst>
                          </p:cTn>
                        </p:par>
                        <p:par>
                          <p:cTn id="103" fill="hold">
                            <p:stCondLst>
                              <p:cond delay="10500"/>
                            </p:stCondLst>
                            <p:childTnLst>
                              <p:par>
                                <p:cTn id="104" presetID="2" presetClass="entr" presetSubtype="2"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childTnLst>
                          </p:cTn>
                        </p:par>
                        <p:par>
                          <p:cTn id="108" fill="hold">
                            <p:stCondLst>
                              <p:cond delay="11000"/>
                            </p:stCondLst>
                            <p:childTnLst>
                              <p:par>
                                <p:cTn id="109" presetID="10" presetClass="entr" presetSubtype="0" fill="hold" grpId="0" nodeType="after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p:bldP spid="34" grpId="0"/>
      <p:bldP spid="36" grpId="0"/>
      <p:bldP spid="37" grpId="0"/>
      <p:bldP spid="39" grpId="0"/>
      <p:bldP spid="40" grpId="0"/>
      <p:bldP spid="43" grpId="0"/>
      <p:bldP spid="44" grpId="0"/>
      <p:bldP spid="45" grpId="0" animBg="1"/>
      <p:bldP spid="46" grpId="0" animBg="1"/>
      <p:bldP spid="47" grpId="0" animBg="1"/>
      <p:bldP spid="48" grpId="0" animBg="1"/>
      <p:bldP spid="5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838993" y="1702555"/>
            <a:ext cx="11112083" cy="4351556"/>
            <a:chOff x="838994" y="969952"/>
            <a:chExt cx="7585018" cy="2970337"/>
          </a:xfrm>
        </p:grpSpPr>
        <p:sp>
          <p:nvSpPr>
            <p:cNvPr id="10" name="Freeform 6"/>
            <p:cNvSpPr>
              <a:spLocks/>
            </p:cNvSpPr>
            <p:nvPr/>
          </p:nvSpPr>
          <p:spPr bwMode="auto">
            <a:xfrm>
              <a:off x="838994" y="1236735"/>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1" name="Freeform 7"/>
            <p:cNvSpPr>
              <a:spLocks/>
            </p:cNvSpPr>
            <p:nvPr/>
          </p:nvSpPr>
          <p:spPr bwMode="auto">
            <a:xfrm>
              <a:off x="838994" y="2218113"/>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2" name="Freeform 8"/>
            <p:cNvSpPr>
              <a:spLocks/>
            </p:cNvSpPr>
            <p:nvPr/>
          </p:nvSpPr>
          <p:spPr bwMode="auto">
            <a:xfrm>
              <a:off x="838994" y="3157806"/>
              <a:ext cx="7585018" cy="514509"/>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bg1">
                    <a:lumMod val="50000"/>
                  </a:schemeClr>
                </a:solidFill>
                <a:effectLst/>
                <a:uLnTx/>
                <a:uFillTx/>
              </a:endParaRPr>
            </a:p>
          </p:txBody>
        </p:sp>
        <p:sp>
          <p:nvSpPr>
            <p:cNvPr id="13" name="Freeform 10"/>
            <p:cNvSpPr>
              <a:spLocks noEditPoints="1"/>
            </p:cNvSpPr>
            <p:nvPr/>
          </p:nvSpPr>
          <p:spPr bwMode="auto">
            <a:xfrm>
              <a:off x="1372278" y="969952"/>
              <a:ext cx="1401062" cy="1092141"/>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4" name="Freeform 11"/>
            <p:cNvSpPr>
              <a:spLocks noEditPoints="1"/>
            </p:cNvSpPr>
            <p:nvPr/>
          </p:nvSpPr>
          <p:spPr bwMode="auto">
            <a:xfrm>
              <a:off x="1372278" y="1942994"/>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5" name="Freeform 12"/>
            <p:cNvSpPr>
              <a:spLocks noEditPoints="1"/>
            </p:cNvSpPr>
            <p:nvPr/>
          </p:nvSpPr>
          <p:spPr bwMode="auto">
            <a:xfrm>
              <a:off x="1372278" y="2874350"/>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3091688" y="1251540"/>
              <a:ext cx="5183451" cy="38340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这里可以添加主要内容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endPar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7" name="TextBox 16"/>
            <p:cNvSpPr txBox="1"/>
            <p:nvPr/>
          </p:nvSpPr>
          <p:spPr>
            <a:xfrm>
              <a:off x="1485884" y="1200944"/>
              <a:ext cx="1173849" cy="55146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0" kern="0" noProof="0" dirty="0" smtClean="0">
                  <a:solidFill>
                    <a:srgbClr val="FFFFFF"/>
                  </a:solidFill>
                  <a:latin typeface="微软雅黑"/>
                  <a:ea typeface="微软雅黑"/>
                </a:rPr>
                <a:t>存在的问题标题</a:t>
              </a:r>
              <a:endParaRPr kumimoji="0" lang="en-US" altLang="zh-CN" sz="24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18" name="TextBox 17"/>
            <p:cNvSpPr txBox="1"/>
            <p:nvPr/>
          </p:nvSpPr>
          <p:spPr>
            <a:xfrm>
              <a:off x="1485884" y="2267744"/>
              <a:ext cx="1173849" cy="55146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srgbClr val="FFFFFF"/>
                  </a:solidFill>
                  <a:effectLst/>
                  <a:uLnTx/>
                  <a:uFillTx/>
                  <a:latin typeface="微软雅黑"/>
                  <a:ea typeface="微软雅黑"/>
                </a:rPr>
                <a:t>存在的问题标题</a:t>
              </a:r>
              <a:endParaRPr kumimoji="0" lang="en-US" altLang="zh-CN" sz="24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19" name="TextBox 18"/>
            <p:cNvSpPr txBox="1"/>
            <p:nvPr/>
          </p:nvSpPr>
          <p:spPr>
            <a:xfrm>
              <a:off x="1485884" y="3288003"/>
              <a:ext cx="1173849" cy="55146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srgbClr val="FFFFFF"/>
                  </a:solidFill>
                  <a:effectLst/>
                  <a:uLnTx/>
                  <a:uFillTx/>
                  <a:latin typeface="微软雅黑"/>
                  <a:ea typeface="微软雅黑"/>
                </a:rPr>
                <a:t>存在的问题标题</a:t>
              </a:r>
              <a:endParaRPr kumimoji="0" lang="en-US" altLang="zh-CN" sz="24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0" name="TextBox 19"/>
            <p:cNvSpPr txBox="1"/>
            <p:nvPr/>
          </p:nvSpPr>
          <p:spPr>
            <a:xfrm>
              <a:off x="3091688" y="2244721"/>
              <a:ext cx="5183451" cy="38340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这里可以添加主要内容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endPar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1" name="TextBox 20"/>
            <p:cNvSpPr txBox="1"/>
            <p:nvPr/>
          </p:nvSpPr>
          <p:spPr>
            <a:xfrm>
              <a:off x="3091688" y="3186708"/>
              <a:ext cx="5183451" cy="38340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这里可以添加主要内容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这里可以添加主要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r>
                <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rPr>
                <a:t>可以添加主要</a:t>
              </a:r>
              <a:r>
                <a:rPr kumimoji="0" lang="zh-CN" altLang="en-US" sz="1600" b="0" i="0" u="none" strike="noStrike" kern="0" cap="none" spc="0" normalizeH="0" baseline="0" noProof="0" dirty="0" smtClean="0">
                  <a:ln>
                    <a:noFill/>
                  </a:ln>
                  <a:solidFill>
                    <a:schemeClr val="bg1">
                      <a:lumMod val="50000"/>
                    </a:schemeClr>
                  </a:solidFill>
                  <a:effectLst/>
                  <a:uLnTx/>
                  <a:uFillTx/>
                  <a:latin typeface="微软雅黑"/>
                  <a:ea typeface="微软雅黑"/>
                </a:rPr>
                <a:t>内容</a:t>
              </a:r>
              <a:endParaRPr kumimoji="0" lang="zh-CN" altLang="en-US" sz="16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2" name="TextBox 21"/>
            <p:cNvSpPr txBox="1"/>
            <p:nvPr/>
          </p:nvSpPr>
          <p:spPr>
            <a:xfrm>
              <a:off x="877922" y="1239806"/>
              <a:ext cx="453970" cy="467434"/>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1</a:t>
              </a:r>
            </a:p>
          </p:txBody>
        </p:sp>
        <p:sp>
          <p:nvSpPr>
            <p:cNvPr id="23" name="TextBox 22"/>
            <p:cNvSpPr txBox="1"/>
            <p:nvPr/>
          </p:nvSpPr>
          <p:spPr>
            <a:xfrm>
              <a:off x="877922" y="2232987"/>
              <a:ext cx="453970" cy="467434"/>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2</a:t>
              </a:r>
            </a:p>
          </p:txBody>
        </p:sp>
        <p:sp>
          <p:nvSpPr>
            <p:cNvPr id="24" name="TextBox 23"/>
            <p:cNvSpPr txBox="1"/>
            <p:nvPr/>
          </p:nvSpPr>
          <p:spPr>
            <a:xfrm>
              <a:off x="877922" y="3174973"/>
              <a:ext cx="453970" cy="467434"/>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3</a:t>
              </a:r>
            </a:p>
          </p:txBody>
        </p:sp>
      </p:grpSp>
    </p:spTree>
    <p:extLst>
      <p:ext uri="{BB962C8B-B14F-4D97-AF65-F5344CB8AC3E}">
        <p14:creationId xmlns:p14="http://schemas.microsoft.com/office/powerpoint/2010/main" val="2674240006"/>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783898" y="1761676"/>
            <a:ext cx="8600620" cy="4176464"/>
          </a:xfrm>
          <a:prstGeom prst="rect">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前言"/>
          <p:cNvSpPr>
            <a:spLocks noChangeArrowheads="1"/>
          </p:cNvSpPr>
          <p:nvPr/>
        </p:nvSpPr>
        <p:spPr bwMode="auto">
          <a:xfrm>
            <a:off x="3903865" y="774896"/>
            <a:ext cx="4582649"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4000" b="1" dirty="0">
                <a:solidFill>
                  <a:srgbClr val="00B0F0"/>
                </a:solidFill>
              </a:rPr>
              <a:t>结语 </a:t>
            </a:r>
            <a:r>
              <a:rPr lang="en-US" altLang="zh-CN" sz="4000" b="1" dirty="0">
                <a:solidFill>
                  <a:srgbClr val="00B0F0"/>
                </a:solidFill>
              </a:rPr>
              <a:t>/</a:t>
            </a:r>
            <a:r>
              <a:rPr lang="zh-CN" altLang="en-US" sz="4000" b="1" dirty="0">
                <a:solidFill>
                  <a:srgbClr val="00B0F0"/>
                </a:solidFill>
              </a:rPr>
              <a:t>  </a:t>
            </a:r>
            <a:r>
              <a:rPr lang="en-US" altLang="zh-CN" sz="4000" dirty="0">
                <a:solidFill>
                  <a:srgbClr val="00B0F0"/>
                </a:solidFill>
                <a:latin typeface="Impact MT Std" pitchFamily="34" charset="0"/>
              </a:rPr>
              <a:t>SUMMARY</a:t>
            </a:r>
            <a:endParaRPr lang="zh-CN" altLang="en-US" sz="4000" dirty="0">
              <a:solidFill>
                <a:srgbClr val="00B0F0"/>
              </a:solidFill>
              <a:latin typeface="Impact MT Std" pitchFamily="34" charset="0"/>
              <a:sym typeface="Impact" pitchFamily="34" charset="0"/>
            </a:endParaRPr>
          </a:p>
        </p:txBody>
      </p:sp>
      <p:sp>
        <p:nvSpPr>
          <p:cNvPr id="10" name="TextBox 504"/>
          <p:cNvSpPr txBox="1"/>
          <p:nvPr/>
        </p:nvSpPr>
        <p:spPr>
          <a:xfrm>
            <a:off x="2407761" y="1977700"/>
            <a:ext cx="7344817" cy="3708708"/>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2400" b="1" dirty="0" smtClean="0">
                <a:solidFill>
                  <a:schemeClr val="bg1"/>
                </a:solidFill>
                <a:sym typeface="微软雅黑" pitchFamily="34" charset="-122"/>
              </a:rPr>
              <a:t>首先</a:t>
            </a:r>
            <a:r>
              <a:rPr lang="zh-CN" altLang="en-US" dirty="0" smtClean="0">
                <a:solidFill>
                  <a:schemeClr val="bg1"/>
                </a:solidFill>
                <a:sym typeface="微软雅黑" pitchFamily="34" charset="-122"/>
              </a:rPr>
              <a:t>感谢</a:t>
            </a:r>
            <a:r>
              <a:rPr lang="zh-CN" altLang="en-US" dirty="0">
                <a:solidFill>
                  <a:schemeClr val="bg1"/>
                </a:solidFill>
                <a:sym typeface="微软雅黑" pitchFamily="34" charset="-122"/>
              </a:rPr>
              <a:t>您在百忙之中审阅我，当您打开这个文件时，您将开始对我的能力进行评估，对我的经历进行阅读；希望当您关闭这个胶片时，我能够契合您的要求，加入一个新的家庭，共同奋斗！</a:t>
            </a:r>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en-US" altLang="zh-CN" dirty="0">
              <a:solidFill>
                <a:schemeClr val="bg1"/>
              </a:solidFill>
              <a:sym typeface="微软雅黑" pitchFamily="34" charset="-122"/>
            </a:endParaRPr>
          </a:p>
          <a:p>
            <a:pPr algn="just">
              <a:lnSpc>
                <a:spcPct val="150000"/>
              </a:lnSpc>
              <a:spcAft>
                <a:spcPts val="1200"/>
              </a:spcAft>
            </a:pPr>
            <a:r>
              <a:rPr lang="zh-CN" altLang="en-US" dirty="0">
                <a:solidFill>
                  <a:schemeClr val="bg1"/>
                </a:solidFill>
                <a:sym typeface="微软雅黑" pitchFamily="34" charset="-122"/>
              </a:rPr>
              <a:t>右键点击图片选择设置图片格式可直接替换图片。</a:t>
            </a:r>
            <a:r>
              <a:rPr lang="zh-CN" altLang="en-US" dirty="0">
                <a:solidFill>
                  <a:schemeClr val="bg1"/>
                </a:solidFill>
              </a:rPr>
              <a:t>您的内容打在这里，或者通过复制您的文本后，在此框中选择粘贴，并选择只保留文字。</a:t>
            </a:r>
            <a:r>
              <a:rPr lang="zh-CN" altLang="en-US" dirty="0">
                <a:solidFill>
                  <a:schemeClr val="bg1"/>
                </a:solidFill>
                <a:sym typeface="微软雅黑" pitchFamily="34" charset="-122"/>
              </a:rPr>
              <a:t>在此录入上述图表的描述说明，在此录入上述图表的综合描述说明，在此录入上述图表的综合描述说明，在此录入上述图表的综合描述</a:t>
            </a:r>
            <a:r>
              <a:rPr lang="zh-CN" altLang="en-US" dirty="0" smtClean="0">
                <a:solidFill>
                  <a:schemeClr val="bg1"/>
                </a:solidFill>
                <a:sym typeface="微软雅黑" pitchFamily="34" charset="-122"/>
              </a:rPr>
              <a:t>说明</a:t>
            </a:r>
            <a:r>
              <a:rPr lang="zh-CN" altLang="en-US" dirty="0">
                <a:solidFill>
                  <a:schemeClr val="bg1"/>
                </a:solidFill>
                <a:sym typeface="微软雅黑" pitchFamily="34" charset="-122"/>
              </a:rPr>
              <a:t>在此录入上述图表的综合描述说明</a:t>
            </a:r>
            <a:r>
              <a:rPr lang="zh-CN" altLang="en-US" dirty="0" smtClean="0">
                <a:solidFill>
                  <a:schemeClr val="bg1"/>
                </a:solidFill>
                <a:sym typeface="微软雅黑" pitchFamily="34" charset="-122"/>
              </a:rPr>
              <a:t>。</a:t>
            </a:r>
            <a:endParaRPr lang="en-US" altLang="zh-CN" dirty="0">
              <a:solidFill>
                <a:schemeClr val="bg1"/>
              </a:solidFill>
              <a:sym typeface="微软雅黑" pitchFamily="34" charset="-122"/>
            </a:endParaRPr>
          </a:p>
        </p:txBody>
      </p:sp>
      <p:grpSp>
        <p:nvGrpSpPr>
          <p:cNvPr id="13" name="组合 12"/>
          <p:cNvGrpSpPr/>
          <p:nvPr/>
        </p:nvGrpSpPr>
        <p:grpSpPr>
          <a:xfrm flipH="1" flipV="1">
            <a:off x="-1450727" y="-2537420"/>
            <a:ext cx="6338876" cy="4424464"/>
            <a:chOff x="7174614" y="4856946"/>
            <a:chExt cx="6338876" cy="4424464"/>
          </a:xfrm>
        </p:grpSpPr>
        <p:sp>
          <p:nvSpPr>
            <p:cNvPr id="1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5" name="组合 4"/>
          <p:cNvGrpSpPr/>
          <p:nvPr/>
        </p:nvGrpSpPr>
        <p:grpSpPr>
          <a:xfrm>
            <a:off x="7313155" y="4975819"/>
            <a:ext cx="6338876" cy="4424464"/>
            <a:chOff x="7174614" y="4856946"/>
            <a:chExt cx="6338876" cy="4424464"/>
          </a:xfrm>
        </p:grpSpPr>
        <p:sp>
          <p:nvSpPr>
            <p:cNvPr id="6"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7"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Tree>
    <p:extLst>
      <p:ext uri="{BB962C8B-B14F-4D97-AF65-F5344CB8AC3E}">
        <p14:creationId xmlns:p14="http://schemas.microsoft.com/office/powerpoint/2010/main" val="658543973"/>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ppt_w</p:attrName>
                                        </p:attrNameLst>
                                      </p:cBhvr>
                                      <p:tavLst>
                                        <p:tav tm="0">
                                          <p:val>
                                            <p:fltVal val="0"/>
                                          </p:val>
                                        </p:tav>
                                        <p:tav tm="100000">
                                          <p:val>
                                            <p:strVal val="#ppt_w"/>
                                          </p:val>
                                        </p:tav>
                                      </p:tavLst>
                                    </p:anim>
                                    <p:anim calcmode="lin" valueType="num">
                                      <p:cBhvr>
                                        <p:cTn id="13" dur="750" fill="hold"/>
                                        <p:tgtEl>
                                          <p:spTgt spid="5"/>
                                        </p:tgtEl>
                                        <p:attrNameLst>
                                          <p:attrName>ppt_h</p:attrName>
                                        </p:attrNameLst>
                                      </p:cBhvr>
                                      <p:tavLst>
                                        <p:tav tm="0">
                                          <p:val>
                                            <p:fltVal val="0"/>
                                          </p:val>
                                        </p:tav>
                                        <p:tav tm="100000">
                                          <p:val>
                                            <p:strVal val="#ppt_h"/>
                                          </p:val>
                                        </p:tav>
                                      </p:tavLst>
                                    </p:anim>
                                    <p:animEffect transition="in" filter="fade">
                                      <p:cBhvr>
                                        <p:cTn id="14" dur="75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22" presetClass="entr" presetSubtype="8"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68" name="任意多边形 83"/>
          <p:cNvSpPr/>
          <p:nvPr/>
        </p:nvSpPr>
        <p:spPr bwMode="auto">
          <a:xfrm rot="16377237">
            <a:off x="2879423" y="1526154"/>
            <a:ext cx="1624201" cy="16209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4" name="任意多边形 83"/>
          <p:cNvSpPr/>
          <p:nvPr/>
        </p:nvSpPr>
        <p:spPr bwMode="auto">
          <a:xfrm rot="16377237">
            <a:off x="3822819" y="320091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42" name="任意多边形 83"/>
          <p:cNvSpPr/>
          <p:nvPr/>
        </p:nvSpPr>
        <p:spPr bwMode="auto">
          <a:xfrm rot="16377237">
            <a:off x="1561513" y="2086768"/>
            <a:ext cx="1877338" cy="1873549"/>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39" name="任意多边形 83"/>
          <p:cNvSpPr/>
          <p:nvPr/>
        </p:nvSpPr>
        <p:spPr bwMode="auto">
          <a:xfrm rot="16377237">
            <a:off x="2508634" y="2010820"/>
            <a:ext cx="2637379" cy="263205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9" name="任意多边形 83"/>
          <p:cNvSpPr/>
          <p:nvPr/>
        </p:nvSpPr>
        <p:spPr bwMode="auto">
          <a:xfrm rot="16377237">
            <a:off x="2196863" y="3422362"/>
            <a:ext cx="1619923" cy="1616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2606837" y="5500724"/>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685120" y="4985969"/>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72" name="TextBox 171"/>
          <p:cNvSpPr txBox="1"/>
          <p:nvPr/>
        </p:nvSpPr>
        <p:spPr>
          <a:xfrm>
            <a:off x="2534908" y="2707637"/>
            <a:ext cx="2586328" cy="1261884"/>
          </a:xfrm>
          <a:prstGeom prst="rect">
            <a:avLst/>
          </a:prstGeom>
          <a:noFill/>
        </p:spPr>
        <p:txBody>
          <a:bodyPr wrap="square" rtlCol="0">
            <a:spAutoFit/>
          </a:bodyPr>
          <a:lstStyle/>
          <a:p>
            <a:pPr algn="ctr"/>
            <a:r>
              <a:rPr lang="en-US" altLang="zh-CN" sz="7300" b="1" spc="-300" dirty="0" smtClean="0">
                <a:solidFill>
                  <a:schemeClr val="bg1"/>
                </a:solidFill>
                <a:latin typeface="微软雅黑" pitchFamily="34" charset="-122"/>
                <a:ea typeface="微软雅黑" pitchFamily="34" charset="-122"/>
              </a:rPr>
              <a:t>2018</a:t>
            </a:r>
            <a:endParaRPr lang="zh-CN" altLang="en-US" sz="7300" b="1" spc="-300" dirty="0">
              <a:solidFill>
                <a:schemeClr val="bg1"/>
              </a:solidFill>
              <a:latin typeface="微软雅黑" pitchFamily="34" charset="-122"/>
              <a:ea typeface="微软雅黑" pitchFamily="34" charset="-122"/>
            </a:endParaRPr>
          </a:p>
        </p:txBody>
      </p:sp>
      <p:pic>
        <p:nvPicPr>
          <p:cNvPr id="198"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7095" y="-1239589"/>
            <a:ext cx="609600" cy="609600"/>
          </a:xfrm>
          <a:prstGeom prst="rect">
            <a:avLst/>
          </a:prstGeom>
        </p:spPr>
      </p:pic>
      <p:sp>
        <p:nvSpPr>
          <p:cNvPr id="32" name="矩形 31"/>
          <p:cNvSpPr/>
          <p:nvPr/>
        </p:nvSpPr>
        <p:spPr>
          <a:xfrm>
            <a:off x="6267072" y="4285727"/>
            <a:ext cx="5000752" cy="684803"/>
          </a:xfrm>
          <a:prstGeom prst="rect">
            <a:avLst/>
          </a:prstGeom>
        </p:spPr>
        <p:txBody>
          <a:bodyPr wrap="square" lIns="68580" tIns="34290" rIns="68580" bIns="34290">
            <a:spAutoFit/>
          </a:bodyPr>
          <a:lstStyle/>
          <a:p>
            <a:pPr algn="just"/>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The Concepts National Income And National Product Have Roughly The Same Value And Can Be Used Interchangeably If Our Interest Is </a:t>
            </a:r>
            <a:r>
              <a:rPr lang="en-US" altLang="zh-CN" sz="1000" dirty="0" smtClean="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In And </a:t>
            </a:r>
            <a:r>
              <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Can Be Used Interchangeably If Our Interest Is In Their</a:t>
            </a:r>
          </a:p>
          <a:p>
            <a:pPr algn="just"/>
            <a:endParaRPr lang="en-US" altLang="zh-CN" sz="10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33" name="TextBox 42"/>
          <p:cNvSpPr txBox="1"/>
          <p:nvPr/>
        </p:nvSpPr>
        <p:spPr>
          <a:xfrm>
            <a:off x="6171872" y="2150454"/>
            <a:ext cx="5422807" cy="2031325"/>
          </a:xfrm>
          <a:prstGeom prst="rect">
            <a:avLst/>
          </a:prstGeom>
          <a:noFill/>
        </p:spPr>
        <p:txBody>
          <a:bodyPr wrap="square" rtlCol="0">
            <a:spAutoFit/>
          </a:bodyPr>
          <a:lstStyle/>
          <a:p>
            <a:r>
              <a:rPr lang="en-US" altLang="zh-CN" sz="6000" b="1" dirty="0">
                <a:solidFill>
                  <a:srgbClr val="00B0F0"/>
                </a:solidFill>
                <a:latin typeface="Impact MT Std" pitchFamily="34" charset="0"/>
                <a:ea typeface="微软雅黑" panose="020B0503020204020204" pitchFamily="34" charset="-122"/>
              </a:rPr>
              <a:t>THANK </a:t>
            </a:r>
            <a:r>
              <a:rPr lang="en-US" altLang="zh-CN" sz="6000" b="1" dirty="0" smtClean="0">
                <a:solidFill>
                  <a:srgbClr val="00B0F0"/>
                </a:solidFill>
                <a:latin typeface="Impact MT Std" pitchFamily="34" charset="0"/>
                <a:ea typeface="微软雅黑" panose="020B0503020204020204" pitchFamily="34" charset="-122"/>
              </a:rPr>
              <a:t>YOU</a:t>
            </a:r>
            <a:endParaRPr lang="en-US" altLang="zh-CN" sz="7200" b="1" spc="300" dirty="0" smtClean="0">
              <a:solidFill>
                <a:srgbClr val="00B0F0"/>
              </a:solidFill>
              <a:latin typeface="微软雅黑" pitchFamily="34" charset="-122"/>
              <a:ea typeface="微软雅黑" pitchFamily="34" charset="-122"/>
            </a:endParaRPr>
          </a:p>
          <a:p>
            <a:r>
              <a:rPr lang="zh-CN" altLang="en-US" sz="6600" b="1" spc="300" dirty="0" smtClean="0">
                <a:solidFill>
                  <a:srgbClr val="00B0F0"/>
                </a:solidFill>
                <a:latin typeface="微软雅黑" pitchFamily="34" charset="-122"/>
                <a:ea typeface="微软雅黑" pitchFamily="34" charset="-122"/>
              </a:rPr>
              <a:t>谢谢观看</a:t>
            </a:r>
            <a:endParaRPr lang="zh-CN" altLang="zh-CN" sz="6600" b="1" spc="300"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782149452"/>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8"/>
                                        </p:tgtEl>
                                      </p:cBhvr>
                                    </p:cmd>
                                  </p:childTnLst>
                                </p:cTn>
                              </p:par>
                              <p:par>
                                <p:cTn id="7" presetID="53" presetClass="entr" presetSubtype="16"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anim calcmode="lin" valueType="num">
                                      <p:cBhvr>
                                        <p:cTn id="9" dur="750" fill="hold"/>
                                        <p:tgtEl>
                                          <p:spTgt spid="183"/>
                                        </p:tgtEl>
                                        <p:attrNameLst>
                                          <p:attrName>ppt_w</p:attrName>
                                        </p:attrNameLst>
                                      </p:cBhvr>
                                      <p:tavLst>
                                        <p:tav tm="0">
                                          <p:val>
                                            <p:fltVal val="0"/>
                                          </p:val>
                                        </p:tav>
                                        <p:tav tm="100000">
                                          <p:val>
                                            <p:strVal val="#ppt_w"/>
                                          </p:val>
                                        </p:tav>
                                      </p:tavLst>
                                    </p:anim>
                                    <p:anim calcmode="lin" valueType="num">
                                      <p:cBhvr>
                                        <p:cTn id="10" dur="750" fill="hold"/>
                                        <p:tgtEl>
                                          <p:spTgt spid="183"/>
                                        </p:tgtEl>
                                        <p:attrNameLst>
                                          <p:attrName>ppt_h</p:attrName>
                                        </p:attrNameLst>
                                      </p:cBhvr>
                                      <p:tavLst>
                                        <p:tav tm="0">
                                          <p:val>
                                            <p:fltVal val="0"/>
                                          </p:val>
                                        </p:tav>
                                        <p:tav tm="100000">
                                          <p:val>
                                            <p:strVal val="#ppt_h"/>
                                          </p:val>
                                        </p:tav>
                                      </p:tavLst>
                                    </p:anim>
                                    <p:animEffect transition="in" filter="fade">
                                      <p:cBhvr>
                                        <p:cTn id="11" dur="750"/>
                                        <p:tgtEl>
                                          <p:spTgt spid="183"/>
                                        </p:tgtEl>
                                      </p:cBhvr>
                                    </p:animEffect>
                                  </p:childTnLst>
                                </p:cTn>
                              </p:par>
                              <p:par>
                                <p:cTn id="12" presetID="53"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750" fill="hold"/>
                                        <p:tgtEl>
                                          <p:spTgt spid="2"/>
                                        </p:tgtEl>
                                        <p:attrNameLst>
                                          <p:attrName>ppt_w</p:attrName>
                                        </p:attrNameLst>
                                      </p:cBhvr>
                                      <p:tavLst>
                                        <p:tav tm="0">
                                          <p:val>
                                            <p:fltVal val="0"/>
                                          </p:val>
                                        </p:tav>
                                        <p:tav tm="100000">
                                          <p:val>
                                            <p:strVal val="#ppt_w"/>
                                          </p:val>
                                        </p:tav>
                                      </p:tavLst>
                                    </p:anim>
                                    <p:anim calcmode="lin" valueType="num">
                                      <p:cBhvr>
                                        <p:cTn id="15" dur="750" fill="hold"/>
                                        <p:tgtEl>
                                          <p:spTgt spid="2"/>
                                        </p:tgtEl>
                                        <p:attrNameLst>
                                          <p:attrName>ppt_h</p:attrName>
                                        </p:attrNameLst>
                                      </p:cBhvr>
                                      <p:tavLst>
                                        <p:tav tm="0">
                                          <p:val>
                                            <p:fltVal val="0"/>
                                          </p:val>
                                        </p:tav>
                                        <p:tav tm="100000">
                                          <p:val>
                                            <p:strVal val="#ppt_h"/>
                                          </p:val>
                                        </p:tav>
                                      </p:tavLst>
                                    </p:anim>
                                    <p:animEffect transition="in" filter="fade">
                                      <p:cBhvr>
                                        <p:cTn id="16" dur="750"/>
                                        <p:tgtEl>
                                          <p:spTgt spid="2"/>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 calcmode="lin" valueType="num">
                                      <p:cBhvr>
                                        <p:cTn id="20" dur="1000" fill="hold"/>
                                        <p:tgtEl>
                                          <p:spTgt spid="168"/>
                                        </p:tgtEl>
                                        <p:attrNameLst>
                                          <p:attrName>ppt_w</p:attrName>
                                        </p:attrNameLst>
                                      </p:cBhvr>
                                      <p:tavLst>
                                        <p:tav tm="0">
                                          <p:val>
                                            <p:fltVal val="0"/>
                                          </p:val>
                                        </p:tav>
                                        <p:tav tm="100000">
                                          <p:val>
                                            <p:strVal val="#ppt_w"/>
                                          </p:val>
                                        </p:tav>
                                      </p:tavLst>
                                    </p:anim>
                                    <p:anim calcmode="lin" valueType="num">
                                      <p:cBhvr>
                                        <p:cTn id="21" dur="1000" fill="hold"/>
                                        <p:tgtEl>
                                          <p:spTgt spid="168"/>
                                        </p:tgtEl>
                                        <p:attrNameLst>
                                          <p:attrName>ppt_h</p:attrName>
                                        </p:attrNameLst>
                                      </p:cBhvr>
                                      <p:tavLst>
                                        <p:tav tm="0">
                                          <p:val>
                                            <p:fltVal val="0"/>
                                          </p:val>
                                        </p:tav>
                                        <p:tav tm="100000">
                                          <p:val>
                                            <p:strVal val="#ppt_h"/>
                                          </p:val>
                                        </p:tav>
                                      </p:tavLst>
                                    </p:anim>
                                    <p:animEffect transition="in" filter="fade">
                                      <p:cBhvr>
                                        <p:cTn id="22" dur="1000"/>
                                        <p:tgtEl>
                                          <p:spTgt spid="168"/>
                                        </p:tgtEl>
                                      </p:cBhvr>
                                    </p:animEffect>
                                  </p:childTnLst>
                                </p:cTn>
                              </p:par>
                              <p:par>
                                <p:cTn id="23" presetID="53" presetClass="entr" presetSubtype="16" fill="hold" grpId="0" nodeType="withEffect">
                                  <p:stCondLst>
                                    <p:cond delay="225"/>
                                  </p:stCondLst>
                                  <p:childTnLst>
                                    <p:set>
                                      <p:cBhvr>
                                        <p:cTn id="24" dur="1" fill="hold">
                                          <p:stCondLst>
                                            <p:cond delay="0"/>
                                          </p:stCondLst>
                                        </p:cTn>
                                        <p:tgtEl>
                                          <p:spTgt spid="154"/>
                                        </p:tgtEl>
                                        <p:attrNameLst>
                                          <p:attrName>style.visibility</p:attrName>
                                        </p:attrNameLst>
                                      </p:cBhvr>
                                      <p:to>
                                        <p:strVal val="visible"/>
                                      </p:to>
                                    </p:set>
                                    <p:anim calcmode="lin" valueType="num">
                                      <p:cBhvr>
                                        <p:cTn id="25" dur="1000" fill="hold"/>
                                        <p:tgtEl>
                                          <p:spTgt spid="154"/>
                                        </p:tgtEl>
                                        <p:attrNameLst>
                                          <p:attrName>ppt_w</p:attrName>
                                        </p:attrNameLst>
                                      </p:cBhvr>
                                      <p:tavLst>
                                        <p:tav tm="0">
                                          <p:val>
                                            <p:fltVal val="0"/>
                                          </p:val>
                                        </p:tav>
                                        <p:tav tm="100000">
                                          <p:val>
                                            <p:strVal val="#ppt_w"/>
                                          </p:val>
                                        </p:tav>
                                      </p:tavLst>
                                    </p:anim>
                                    <p:anim calcmode="lin" valueType="num">
                                      <p:cBhvr>
                                        <p:cTn id="26" dur="1000" fill="hold"/>
                                        <p:tgtEl>
                                          <p:spTgt spid="154"/>
                                        </p:tgtEl>
                                        <p:attrNameLst>
                                          <p:attrName>ppt_h</p:attrName>
                                        </p:attrNameLst>
                                      </p:cBhvr>
                                      <p:tavLst>
                                        <p:tav tm="0">
                                          <p:val>
                                            <p:fltVal val="0"/>
                                          </p:val>
                                        </p:tav>
                                        <p:tav tm="100000">
                                          <p:val>
                                            <p:strVal val="#ppt_h"/>
                                          </p:val>
                                        </p:tav>
                                      </p:tavLst>
                                    </p:anim>
                                    <p:animEffect transition="in" filter="fade">
                                      <p:cBhvr>
                                        <p:cTn id="27" dur="1000"/>
                                        <p:tgtEl>
                                          <p:spTgt spid="154"/>
                                        </p:tgtEl>
                                      </p:cBhvr>
                                    </p:animEffect>
                                  </p:childTnLst>
                                </p:cTn>
                              </p:par>
                              <p:par>
                                <p:cTn id="28" presetID="53" presetClass="entr" presetSubtype="16" fill="hold" grpId="0" nodeType="withEffect">
                                  <p:stCondLst>
                                    <p:cond delay="125"/>
                                  </p:stCondLst>
                                  <p:childTnLst>
                                    <p:set>
                                      <p:cBhvr>
                                        <p:cTn id="29" dur="1" fill="hold">
                                          <p:stCondLst>
                                            <p:cond delay="0"/>
                                          </p:stCondLst>
                                        </p:cTn>
                                        <p:tgtEl>
                                          <p:spTgt spid="142"/>
                                        </p:tgtEl>
                                        <p:attrNameLst>
                                          <p:attrName>style.visibility</p:attrName>
                                        </p:attrNameLst>
                                      </p:cBhvr>
                                      <p:to>
                                        <p:strVal val="visible"/>
                                      </p:to>
                                    </p:set>
                                    <p:anim calcmode="lin" valueType="num">
                                      <p:cBhvr>
                                        <p:cTn id="30" dur="1000" fill="hold"/>
                                        <p:tgtEl>
                                          <p:spTgt spid="142"/>
                                        </p:tgtEl>
                                        <p:attrNameLst>
                                          <p:attrName>ppt_w</p:attrName>
                                        </p:attrNameLst>
                                      </p:cBhvr>
                                      <p:tavLst>
                                        <p:tav tm="0">
                                          <p:val>
                                            <p:fltVal val="0"/>
                                          </p:val>
                                        </p:tav>
                                        <p:tav tm="100000">
                                          <p:val>
                                            <p:strVal val="#ppt_w"/>
                                          </p:val>
                                        </p:tav>
                                      </p:tavLst>
                                    </p:anim>
                                    <p:anim calcmode="lin" valueType="num">
                                      <p:cBhvr>
                                        <p:cTn id="31" dur="1000" fill="hold"/>
                                        <p:tgtEl>
                                          <p:spTgt spid="142"/>
                                        </p:tgtEl>
                                        <p:attrNameLst>
                                          <p:attrName>ppt_h</p:attrName>
                                        </p:attrNameLst>
                                      </p:cBhvr>
                                      <p:tavLst>
                                        <p:tav tm="0">
                                          <p:val>
                                            <p:fltVal val="0"/>
                                          </p:val>
                                        </p:tav>
                                        <p:tav tm="100000">
                                          <p:val>
                                            <p:strVal val="#ppt_h"/>
                                          </p:val>
                                        </p:tav>
                                      </p:tavLst>
                                    </p:anim>
                                    <p:animEffect transition="in" filter="fade">
                                      <p:cBhvr>
                                        <p:cTn id="32" dur="1000"/>
                                        <p:tgtEl>
                                          <p:spTgt spid="142"/>
                                        </p:tgtEl>
                                      </p:cBhvr>
                                    </p:animEffect>
                                  </p:childTnLst>
                                </p:cTn>
                              </p:par>
                              <p:par>
                                <p:cTn id="33" presetID="53" presetClass="entr" presetSubtype="16" fill="hold" grpId="0" nodeType="withEffect">
                                  <p:stCondLst>
                                    <p:cond delay="225"/>
                                  </p:stCondLst>
                                  <p:childTnLst>
                                    <p:set>
                                      <p:cBhvr>
                                        <p:cTn id="34" dur="1" fill="hold">
                                          <p:stCondLst>
                                            <p:cond delay="0"/>
                                          </p:stCondLst>
                                        </p:cTn>
                                        <p:tgtEl>
                                          <p:spTgt spid="139"/>
                                        </p:tgtEl>
                                        <p:attrNameLst>
                                          <p:attrName>style.visibility</p:attrName>
                                        </p:attrNameLst>
                                      </p:cBhvr>
                                      <p:to>
                                        <p:strVal val="visible"/>
                                      </p:to>
                                    </p:set>
                                    <p:anim calcmode="lin" valueType="num">
                                      <p:cBhvr>
                                        <p:cTn id="35" dur="1000" fill="hold"/>
                                        <p:tgtEl>
                                          <p:spTgt spid="139"/>
                                        </p:tgtEl>
                                        <p:attrNameLst>
                                          <p:attrName>ppt_w</p:attrName>
                                        </p:attrNameLst>
                                      </p:cBhvr>
                                      <p:tavLst>
                                        <p:tav tm="0">
                                          <p:val>
                                            <p:fltVal val="0"/>
                                          </p:val>
                                        </p:tav>
                                        <p:tav tm="100000">
                                          <p:val>
                                            <p:strVal val="#ppt_w"/>
                                          </p:val>
                                        </p:tav>
                                      </p:tavLst>
                                    </p:anim>
                                    <p:anim calcmode="lin" valueType="num">
                                      <p:cBhvr>
                                        <p:cTn id="36" dur="1000" fill="hold"/>
                                        <p:tgtEl>
                                          <p:spTgt spid="139"/>
                                        </p:tgtEl>
                                        <p:attrNameLst>
                                          <p:attrName>ppt_h</p:attrName>
                                        </p:attrNameLst>
                                      </p:cBhvr>
                                      <p:tavLst>
                                        <p:tav tm="0">
                                          <p:val>
                                            <p:fltVal val="0"/>
                                          </p:val>
                                        </p:tav>
                                        <p:tav tm="100000">
                                          <p:val>
                                            <p:strVal val="#ppt_h"/>
                                          </p:val>
                                        </p:tav>
                                      </p:tavLst>
                                    </p:anim>
                                    <p:animEffect transition="in" filter="fade">
                                      <p:cBhvr>
                                        <p:cTn id="37" dur="1000"/>
                                        <p:tgtEl>
                                          <p:spTgt spid="139"/>
                                        </p:tgtEl>
                                      </p:cBhvr>
                                    </p:animEffect>
                                  </p:childTnLst>
                                </p:cTn>
                              </p:par>
                              <p:par>
                                <p:cTn id="38" presetID="53" presetClass="entr" presetSubtype="16" fill="hold" grpId="0" nodeType="withEffect">
                                  <p:stCondLst>
                                    <p:cond delay="225"/>
                                  </p:stCondLst>
                                  <p:childTnLst>
                                    <p:set>
                                      <p:cBhvr>
                                        <p:cTn id="39" dur="1" fill="hold">
                                          <p:stCondLst>
                                            <p:cond delay="0"/>
                                          </p:stCondLst>
                                        </p:cTn>
                                        <p:tgtEl>
                                          <p:spTgt spid="157"/>
                                        </p:tgtEl>
                                        <p:attrNameLst>
                                          <p:attrName>style.visibility</p:attrName>
                                        </p:attrNameLst>
                                      </p:cBhvr>
                                      <p:to>
                                        <p:strVal val="visible"/>
                                      </p:to>
                                    </p:set>
                                    <p:anim calcmode="lin" valueType="num">
                                      <p:cBhvr>
                                        <p:cTn id="40" dur="1000" fill="hold"/>
                                        <p:tgtEl>
                                          <p:spTgt spid="157"/>
                                        </p:tgtEl>
                                        <p:attrNameLst>
                                          <p:attrName>ppt_w</p:attrName>
                                        </p:attrNameLst>
                                      </p:cBhvr>
                                      <p:tavLst>
                                        <p:tav tm="0">
                                          <p:val>
                                            <p:fltVal val="0"/>
                                          </p:val>
                                        </p:tav>
                                        <p:tav tm="100000">
                                          <p:val>
                                            <p:strVal val="#ppt_w"/>
                                          </p:val>
                                        </p:tav>
                                      </p:tavLst>
                                    </p:anim>
                                    <p:anim calcmode="lin" valueType="num">
                                      <p:cBhvr>
                                        <p:cTn id="41" dur="1000" fill="hold"/>
                                        <p:tgtEl>
                                          <p:spTgt spid="157"/>
                                        </p:tgtEl>
                                        <p:attrNameLst>
                                          <p:attrName>ppt_h</p:attrName>
                                        </p:attrNameLst>
                                      </p:cBhvr>
                                      <p:tavLst>
                                        <p:tav tm="0">
                                          <p:val>
                                            <p:fltVal val="0"/>
                                          </p:val>
                                        </p:tav>
                                        <p:tav tm="100000">
                                          <p:val>
                                            <p:strVal val="#ppt_h"/>
                                          </p:val>
                                        </p:tav>
                                      </p:tavLst>
                                    </p:anim>
                                    <p:animEffect transition="in" filter="fade">
                                      <p:cBhvr>
                                        <p:cTn id="42" dur="1000"/>
                                        <p:tgtEl>
                                          <p:spTgt spid="15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0"/>
                                        </p:tgtEl>
                                        <p:attrNameLst>
                                          <p:attrName>style.visibility</p:attrName>
                                        </p:attrNameLst>
                                      </p:cBhvr>
                                      <p:to>
                                        <p:strVal val="visible"/>
                                      </p:to>
                                    </p:set>
                                    <p:anim calcmode="lin" valueType="num">
                                      <p:cBhvr>
                                        <p:cTn id="45" dur="1000" fill="hold"/>
                                        <p:tgtEl>
                                          <p:spTgt spid="160"/>
                                        </p:tgtEl>
                                        <p:attrNameLst>
                                          <p:attrName>ppt_w</p:attrName>
                                        </p:attrNameLst>
                                      </p:cBhvr>
                                      <p:tavLst>
                                        <p:tav tm="0">
                                          <p:val>
                                            <p:fltVal val="0"/>
                                          </p:val>
                                        </p:tav>
                                        <p:tav tm="100000">
                                          <p:val>
                                            <p:strVal val="#ppt_w"/>
                                          </p:val>
                                        </p:tav>
                                      </p:tavLst>
                                    </p:anim>
                                    <p:anim calcmode="lin" valueType="num">
                                      <p:cBhvr>
                                        <p:cTn id="46" dur="1000" fill="hold"/>
                                        <p:tgtEl>
                                          <p:spTgt spid="160"/>
                                        </p:tgtEl>
                                        <p:attrNameLst>
                                          <p:attrName>ppt_h</p:attrName>
                                        </p:attrNameLst>
                                      </p:cBhvr>
                                      <p:tavLst>
                                        <p:tav tm="0">
                                          <p:val>
                                            <p:fltVal val="0"/>
                                          </p:val>
                                        </p:tav>
                                        <p:tav tm="100000">
                                          <p:val>
                                            <p:strVal val="#ppt_h"/>
                                          </p:val>
                                        </p:tav>
                                      </p:tavLst>
                                    </p:anim>
                                    <p:animEffect transition="in" filter="fade">
                                      <p:cBhvr>
                                        <p:cTn id="47" dur="1000"/>
                                        <p:tgtEl>
                                          <p:spTgt spid="160"/>
                                        </p:tgtEl>
                                      </p:cBhvr>
                                    </p:animEffect>
                                  </p:childTnLst>
                                </p:cTn>
                              </p:par>
                              <p:par>
                                <p:cTn id="48" presetID="53" presetClass="entr" presetSubtype="16" fill="hold" grpId="0" nodeType="withEffect">
                                  <p:stCondLst>
                                    <p:cond delay="125"/>
                                  </p:stCondLst>
                                  <p:childTnLst>
                                    <p:set>
                                      <p:cBhvr>
                                        <p:cTn id="49" dur="1" fill="hold">
                                          <p:stCondLst>
                                            <p:cond delay="0"/>
                                          </p:stCondLst>
                                        </p:cTn>
                                        <p:tgtEl>
                                          <p:spTgt spid="189"/>
                                        </p:tgtEl>
                                        <p:attrNameLst>
                                          <p:attrName>style.visibility</p:attrName>
                                        </p:attrNameLst>
                                      </p:cBhvr>
                                      <p:to>
                                        <p:strVal val="visible"/>
                                      </p:to>
                                    </p:set>
                                    <p:anim calcmode="lin" valueType="num">
                                      <p:cBhvr>
                                        <p:cTn id="50" dur="1000" fill="hold"/>
                                        <p:tgtEl>
                                          <p:spTgt spid="189"/>
                                        </p:tgtEl>
                                        <p:attrNameLst>
                                          <p:attrName>ppt_w</p:attrName>
                                        </p:attrNameLst>
                                      </p:cBhvr>
                                      <p:tavLst>
                                        <p:tav tm="0">
                                          <p:val>
                                            <p:fltVal val="0"/>
                                          </p:val>
                                        </p:tav>
                                        <p:tav tm="100000">
                                          <p:val>
                                            <p:strVal val="#ppt_w"/>
                                          </p:val>
                                        </p:tav>
                                      </p:tavLst>
                                    </p:anim>
                                    <p:anim calcmode="lin" valueType="num">
                                      <p:cBhvr>
                                        <p:cTn id="51" dur="1000" fill="hold"/>
                                        <p:tgtEl>
                                          <p:spTgt spid="189"/>
                                        </p:tgtEl>
                                        <p:attrNameLst>
                                          <p:attrName>ppt_h</p:attrName>
                                        </p:attrNameLst>
                                      </p:cBhvr>
                                      <p:tavLst>
                                        <p:tav tm="0">
                                          <p:val>
                                            <p:fltVal val="0"/>
                                          </p:val>
                                        </p:tav>
                                        <p:tav tm="100000">
                                          <p:val>
                                            <p:strVal val="#ppt_h"/>
                                          </p:val>
                                        </p:tav>
                                      </p:tavLst>
                                    </p:anim>
                                    <p:animEffect transition="in" filter="fade">
                                      <p:cBhvr>
                                        <p:cTn id="52" dur="1000"/>
                                        <p:tgtEl>
                                          <p:spTgt spid="189"/>
                                        </p:tgtEl>
                                      </p:cBhvr>
                                    </p:animEffect>
                                  </p:childTnLst>
                                </p:cTn>
                              </p:par>
                              <p:par>
                                <p:cTn id="53" presetID="53" presetClass="entr" presetSubtype="16" fill="hold" grpId="0" nodeType="withEffect">
                                  <p:stCondLst>
                                    <p:cond delay="325"/>
                                  </p:stCondLst>
                                  <p:childTnLst>
                                    <p:set>
                                      <p:cBhvr>
                                        <p:cTn id="54" dur="1" fill="hold">
                                          <p:stCondLst>
                                            <p:cond delay="0"/>
                                          </p:stCondLst>
                                        </p:cTn>
                                        <p:tgtEl>
                                          <p:spTgt spid="190"/>
                                        </p:tgtEl>
                                        <p:attrNameLst>
                                          <p:attrName>style.visibility</p:attrName>
                                        </p:attrNameLst>
                                      </p:cBhvr>
                                      <p:to>
                                        <p:strVal val="visible"/>
                                      </p:to>
                                    </p:set>
                                    <p:anim calcmode="lin" valueType="num">
                                      <p:cBhvr>
                                        <p:cTn id="55" dur="1000" fill="hold"/>
                                        <p:tgtEl>
                                          <p:spTgt spid="190"/>
                                        </p:tgtEl>
                                        <p:attrNameLst>
                                          <p:attrName>ppt_w</p:attrName>
                                        </p:attrNameLst>
                                      </p:cBhvr>
                                      <p:tavLst>
                                        <p:tav tm="0">
                                          <p:val>
                                            <p:fltVal val="0"/>
                                          </p:val>
                                        </p:tav>
                                        <p:tav tm="100000">
                                          <p:val>
                                            <p:strVal val="#ppt_w"/>
                                          </p:val>
                                        </p:tav>
                                      </p:tavLst>
                                    </p:anim>
                                    <p:anim calcmode="lin" valueType="num">
                                      <p:cBhvr>
                                        <p:cTn id="56" dur="1000" fill="hold"/>
                                        <p:tgtEl>
                                          <p:spTgt spid="190"/>
                                        </p:tgtEl>
                                        <p:attrNameLst>
                                          <p:attrName>ppt_h</p:attrName>
                                        </p:attrNameLst>
                                      </p:cBhvr>
                                      <p:tavLst>
                                        <p:tav tm="0">
                                          <p:val>
                                            <p:fltVal val="0"/>
                                          </p:val>
                                        </p:tav>
                                        <p:tav tm="100000">
                                          <p:val>
                                            <p:strVal val="#ppt_h"/>
                                          </p:val>
                                        </p:tav>
                                      </p:tavLst>
                                    </p:anim>
                                    <p:animEffect transition="in" filter="fade">
                                      <p:cBhvr>
                                        <p:cTn id="57" dur="1000"/>
                                        <p:tgtEl>
                                          <p:spTgt spid="190"/>
                                        </p:tgtEl>
                                      </p:cBhvr>
                                    </p:animEffect>
                                  </p:childTnLst>
                                </p:cTn>
                              </p:par>
                              <p:par>
                                <p:cTn id="58" presetID="53" presetClass="entr" presetSubtype="16" fill="hold" grpId="0" nodeType="withEffect">
                                  <p:stCondLst>
                                    <p:cond delay="125"/>
                                  </p:stCondLst>
                                  <p:childTnLst>
                                    <p:set>
                                      <p:cBhvr>
                                        <p:cTn id="59" dur="1" fill="hold">
                                          <p:stCondLst>
                                            <p:cond delay="0"/>
                                          </p:stCondLst>
                                        </p:cTn>
                                        <p:tgtEl>
                                          <p:spTgt spid="191"/>
                                        </p:tgtEl>
                                        <p:attrNameLst>
                                          <p:attrName>style.visibility</p:attrName>
                                        </p:attrNameLst>
                                      </p:cBhvr>
                                      <p:to>
                                        <p:strVal val="visible"/>
                                      </p:to>
                                    </p:set>
                                    <p:anim calcmode="lin" valueType="num">
                                      <p:cBhvr>
                                        <p:cTn id="60" dur="1000" fill="hold"/>
                                        <p:tgtEl>
                                          <p:spTgt spid="191"/>
                                        </p:tgtEl>
                                        <p:attrNameLst>
                                          <p:attrName>ppt_w</p:attrName>
                                        </p:attrNameLst>
                                      </p:cBhvr>
                                      <p:tavLst>
                                        <p:tav tm="0">
                                          <p:val>
                                            <p:fltVal val="0"/>
                                          </p:val>
                                        </p:tav>
                                        <p:tav tm="100000">
                                          <p:val>
                                            <p:strVal val="#ppt_w"/>
                                          </p:val>
                                        </p:tav>
                                      </p:tavLst>
                                    </p:anim>
                                    <p:anim calcmode="lin" valueType="num">
                                      <p:cBhvr>
                                        <p:cTn id="61" dur="1000" fill="hold"/>
                                        <p:tgtEl>
                                          <p:spTgt spid="191"/>
                                        </p:tgtEl>
                                        <p:attrNameLst>
                                          <p:attrName>ppt_h</p:attrName>
                                        </p:attrNameLst>
                                      </p:cBhvr>
                                      <p:tavLst>
                                        <p:tav tm="0">
                                          <p:val>
                                            <p:fltVal val="0"/>
                                          </p:val>
                                        </p:tav>
                                        <p:tav tm="100000">
                                          <p:val>
                                            <p:strVal val="#ppt_h"/>
                                          </p:val>
                                        </p:tav>
                                      </p:tavLst>
                                    </p:anim>
                                    <p:animEffect transition="in" filter="fade">
                                      <p:cBhvr>
                                        <p:cTn id="62" dur="1000"/>
                                        <p:tgtEl>
                                          <p:spTgt spid="191"/>
                                        </p:tgtEl>
                                      </p:cBhvr>
                                    </p:animEffect>
                                  </p:childTnLst>
                                </p:cTn>
                              </p:par>
                            </p:childTnLst>
                          </p:cTn>
                        </p:par>
                        <p:par>
                          <p:cTn id="63" fill="hold">
                            <p:stCondLst>
                              <p:cond delay="2075"/>
                            </p:stCondLst>
                            <p:childTnLst>
                              <p:par>
                                <p:cTn id="64" presetID="31" presetClass="entr" presetSubtype="0" fill="hold" grpId="0" nodeType="afterEffect">
                                  <p:stCondLst>
                                    <p:cond delay="0"/>
                                  </p:stCondLst>
                                  <p:iterate type="lt">
                                    <p:tmPct val="5000"/>
                                  </p:iterate>
                                  <p:childTnLst>
                                    <p:set>
                                      <p:cBhvr>
                                        <p:cTn id="65" dur="1" fill="hold">
                                          <p:stCondLst>
                                            <p:cond delay="0"/>
                                          </p:stCondLst>
                                        </p:cTn>
                                        <p:tgtEl>
                                          <p:spTgt spid="172"/>
                                        </p:tgtEl>
                                        <p:attrNameLst>
                                          <p:attrName>style.visibility</p:attrName>
                                        </p:attrNameLst>
                                      </p:cBhvr>
                                      <p:to>
                                        <p:strVal val="visible"/>
                                      </p:to>
                                    </p:set>
                                    <p:anim calcmode="lin" valueType="num">
                                      <p:cBhvr>
                                        <p:cTn id="66" dur="1000" fill="hold"/>
                                        <p:tgtEl>
                                          <p:spTgt spid="172"/>
                                        </p:tgtEl>
                                        <p:attrNameLst>
                                          <p:attrName>ppt_w</p:attrName>
                                        </p:attrNameLst>
                                      </p:cBhvr>
                                      <p:tavLst>
                                        <p:tav tm="0">
                                          <p:val>
                                            <p:fltVal val="0"/>
                                          </p:val>
                                        </p:tav>
                                        <p:tav tm="100000">
                                          <p:val>
                                            <p:strVal val="#ppt_w"/>
                                          </p:val>
                                        </p:tav>
                                      </p:tavLst>
                                    </p:anim>
                                    <p:anim calcmode="lin" valueType="num">
                                      <p:cBhvr>
                                        <p:cTn id="67" dur="1000" fill="hold"/>
                                        <p:tgtEl>
                                          <p:spTgt spid="172"/>
                                        </p:tgtEl>
                                        <p:attrNameLst>
                                          <p:attrName>ppt_h</p:attrName>
                                        </p:attrNameLst>
                                      </p:cBhvr>
                                      <p:tavLst>
                                        <p:tav tm="0">
                                          <p:val>
                                            <p:fltVal val="0"/>
                                          </p:val>
                                        </p:tav>
                                        <p:tav tm="100000">
                                          <p:val>
                                            <p:strVal val="#ppt_h"/>
                                          </p:val>
                                        </p:tav>
                                      </p:tavLst>
                                    </p:anim>
                                    <p:anim calcmode="lin" valueType="num">
                                      <p:cBhvr>
                                        <p:cTn id="68" dur="1000" fill="hold"/>
                                        <p:tgtEl>
                                          <p:spTgt spid="172"/>
                                        </p:tgtEl>
                                        <p:attrNameLst>
                                          <p:attrName>style.rotation</p:attrName>
                                        </p:attrNameLst>
                                      </p:cBhvr>
                                      <p:tavLst>
                                        <p:tav tm="0">
                                          <p:val>
                                            <p:fltVal val="90"/>
                                          </p:val>
                                        </p:tav>
                                        <p:tav tm="100000">
                                          <p:val>
                                            <p:fltVal val="0"/>
                                          </p:val>
                                        </p:tav>
                                      </p:tavLst>
                                    </p:anim>
                                    <p:animEffect transition="in" filter="fade">
                                      <p:cBhvr>
                                        <p:cTn id="69" dur="1000"/>
                                        <p:tgtEl>
                                          <p:spTgt spid="172"/>
                                        </p:tgtEl>
                                      </p:cBhvr>
                                    </p:animEffect>
                                  </p:childTnLst>
                                </p:cTn>
                              </p:par>
                              <p:par>
                                <p:cTn id="70" presetID="56" presetClass="entr" presetSubtype="0" fill="hold" grpId="0" nodeType="withEffect">
                                  <p:stCondLst>
                                    <p:cond delay="200"/>
                                  </p:stCondLst>
                                  <p:iterate type="lt">
                                    <p:tmPct val="10000"/>
                                  </p:iterate>
                                  <p:childTnLst>
                                    <p:set>
                                      <p:cBhvr>
                                        <p:cTn id="71" dur="1" fill="hold">
                                          <p:stCondLst>
                                            <p:cond delay="0"/>
                                          </p:stCondLst>
                                        </p:cTn>
                                        <p:tgtEl>
                                          <p:spTgt spid="33"/>
                                        </p:tgtEl>
                                        <p:attrNameLst>
                                          <p:attrName>style.visibility</p:attrName>
                                        </p:attrNameLst>
                                      </p:cBhvr>
                                      <p:to>
                                        <p:strVal val="visible"/>
                                      </p:to>
                                    </p:set>
                                    <p:anim by="(-#ppt_w*2)" calcmode="lin" valueType="num">
                                      <p:cBhvr rctx="PPT">
                                        <p:cTn id="72" dur="250" autoRev="1" fill="hold">
                                          <p:stCondLst>
                                            <p:cond delay="0"/>
                                          </p:stCondLst>
                                        </p:cTn>
                                        <p:tgtEl>
                                          <p:spTgt spid="33"/>
                                        </p:tgtEl>
                                        <p:attrNameLst>
                                          <p:attrName>ppt_w</p:attrName>
                                        </p:attrNameLst>
                                      </p:cBhvr>
                                    </p:anim>
                                    <p:anim by="(#ppt_w*0.50)" calcmode="lin" valueType="num">
                                      <p:cBhvr>
                                        <p:cTn id="73" dur="250" decel="50000" autoRev="1" fill="hold">
                                          <p:stCondLst>
                                            <p:cond delay="0"/>
                                          </p:stCondLst>
                                        </p:cTn>
                                        <p:tgtEl>
                                          <p:spTgt spid="33"/>
                                        </p:tgtEl>
                                        <p:attrNameLst>
                                          <p:attrName>ppt_x</p:attrName>
                                        </p:attrNameLst>
                                      </p:cBhvr>
                                    </p:anim>
                                    <p:anim from="(-#ppt_h/2)" to="(#ppt_y)" calcmode="lin" valueType="num">
                                      <p:cBhvr>
                                        <p:cTn id="74" dur="500" fill="hold">
                                          <p:stCondLst>
                                            <p:cond delay="0"/>
                                          </p:stCondLst>
                                        </p:cTn>
                                        <p:tgtEl>
                                          <p:spTgt spid="33"/>
                                        </p:tgtEl>
                                        <p:attrNameLst>
                                          <p:attrName>ppt_y</p:attrName>
                                        </p:attrNameLst>
                                      </p:cBhvr>
                                    </p:anim>
                                    <p:animRot by="21600000">
                                      <p:cBhvr>
                                        <p:cTn id="75" dur="500" fill="hold">
                                          <p:stCondLst>
                                            <p:cond delay="0"/>
                                          </p:stCondLst>
                                        </p:cTn>
                                        <p:tgtEl>
                                          <p:spTgt spid="33"/>
                                        </p:tgtEl>
                                        <p:attrNameLst>
                                          <p:attrName>r</p:attrName>
                                        </p:attrNameLst>
                                      </p:cBhvr>
                                    </p:animRot>
                                  </p:childTnLst>
                                </p:cTn>
                              </p:par>
                              <p:par>
                                <p:cTn id="76" presetID="42" presetClass="entr" presetSubtype="0" fill="hold" grpId="0" nodeType="withEffect">
                                  <p:stCondLst>
                                    <p:cond delay="75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1000"/>
                                        <p:tgtEl>
                                          <p:spTgt spid="32"/>
                                        </p:tgtEl>
                                      </p:cBhvr>
                                    </p:animEffect>
                                    <p:anim calcmode="lin" valueType="num">
                                      <p:cBhvr>
                                        <p:cTn id="79" dur="1000" fill="hold"/>
                                        <p:tgtEl>
                                          <p:spTgt spid="32"/>
                                        </p:tgtEl>
                                        <p:attrNameLst>
                                          <p:attrName>ppt_x</p:attrName>
                                        </p:attrNameLst>
                                      </p:cBhvr>
                                      <p:tavLst>
                                        <p:tav tm="0">
                                          <p:val>
                                            <p:strVal val="#ppt_x"/>
                                          </p:val>
                                        </p:tav>
                                        <p:tav tm="100000">
                                          <p:val>
                                            <p:strVal val="#ppt_x"/>
                                          </p:val>
                                        </p:tav>
                                      </p:tavLst>
                                    </p:anim>
                                    <p:anim calcmode="lin" valueType="num">
                                      <p:cBhvr>
                                        <p:cTn id="8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1" repeatCount="indefinite" fill="remove" display="0">
                  <p:stCondLst>
                    <p:cond delay="indefinite"/>
                  </p:stCondLst>
                  <p:endCondLst>
                    <p:cond evt="onStopAudio" delay="0">
                      <p:tgtEl>
                        <p:sldTgt/>
                      </p:tgtEl>
                    </p:cond>
                  </p:endCondLst>
                </p:cTn>
                <p:tgtEl>
                  <p:spTgt spid="198"/>
                </p:tgtEl>
              </p:cMediaNode>
            </p:audio>
          </p:childTnLst>
        </p:cTn>
      </p:par>
    </p:tnLst>
    <p:bldLst>
      <p:bldP spid="168" grpId="0" animBg="1"/>
      <p:bldP spid="154" grpId="0" animBg="1"/>
      <p:bldP spid="142" grpId="0" animBg="1"/>
      <p:bldP spid="139" grpId="0" animBg="1"/>
      <p:bldP spid="157" grpId="0" animBg="1"/>
      <p:bldP spid="160" grpId="0" animBg="1"/>
      <p:bldP spid="189" grpId="0" animBg="1"/>
      <p:bldP spid="190" grpId="0" animBg="1"/>
      <p:bldP spid="191" grpId="0" animBg="1"/>
      <p:bldP spid="172"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680169" y="1218624"/>
            <a:ext cx="3153616" cy="738654"/>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年度</a:t>
            </a:r>
            <a:r>
              <a:rPr lang="zh-CN" altLang="en-US" sz="2400" b="1" dirty="0">
                <a:solidFill>
                  <a:schemeClr val="tx1">
                    <a:lumMod val="50000"/>
                    <a:lumOff val="50000"/>
                  </a:schemeClr>
                </a:solidFill>
                <a:latin typeface="微软雅黑" pitchFamily="34" charset="-122"/>
                <a:ea typeface="微软雅黑" pitchFamily="34" charset="-122"/>
              </a:rPr>
              <a:t>工作概述</a:t>
            </a:r>
          </a:p>
          <a:p>
            <a:pPr fontAlgn="base">
              <a:spcBef>
                <a:spcPct val="0"/>
              </a:spcBef>
              <a:spcAft>
                <a:spcPct val="0"/>
              </a:spcAft>
            </a:pPr>
            <a:r>
              <a:rPr lang="zh-CN" altLang="en-US" dirty="0" smtClean="0">
                <a:solidFill>
                  <a:schemeClr val="tx1">
                    <a:lumMod val="50000"/>
                    <a:lumOff val="50000"/>
                  </a:schemeClr>
                </a:solidFill>
                <a:latin typeface="Impact" panose="020B0806030902050204" pitchFamily="34" charset="0"/>
                <a:ea typeface="宋体" charset="-122"/>
                <a:cs typeface="Arial" panose="020B0604020202020204" pitchFamily="34" charset="0"/>
              </a:rPr>
              <a:t>Insert </a:t>
            </a:r>
            <a:r>
              <a:rPr lang="zh-CN" altLang="en-US" dirty="0">
                <a:solidFill>
                  <a:schemeClr val="tx1">
                    <a:lumMod val="50000"/>
                    <a:lumOff val="50000"/>
                  </a:schemeClr>
                </a:solidFill>
                <a:latin typeface="Impact" panose="020B0806030902050204" pitchFamily="34" charset="0"/>
                <a:ea typeface="宋体" charset="-122"/>
                <a:cs typeface="Arial" panose="020B0604020202020204" pitchFamily="34" charset="0"/>
              </a:rPr>
              <a:t>Header Topic Here</a:t>
            </a:r>
          </a:p>
        </p:txBody>
      </p:sp>
      <p:sp>
        <p:nvSpPr>
          <p:cNvPr id="29" name="矩形 28"/>
          <p:cNvSpPr/>
          <p:nvPr/>
        </p:nvSpPr>
        <p:spPr>
          <a:xfrm>
            <a:off x="7680169" y="2467349"/>
            <a:ext cx="3971220" cy="738654"/>
          </a:xfrm>
          <a:prstGeom prst="rect">
            <a:avLst/>
          </a:prstGeom>
        </p:spPr>
        <p:txBody>
          <a:bodyPr wrap="square" lIns="0" tIns="45715" rIns="91431" bIns="45715">
            <a:spAutoFit/>
          </a:bodyPr>
          <a:lstStyle/>
          <a:p>
            <a:r>
              <a:rPr lang="zh-CN" altLang="en-US" sz="2400" b="1" dirty="0">
                <a:solidFill>
                  <a:schemeClr val="tx1">
                    <a:lumMod val="50000"/>
                    <a:lumOff val="50000"/>
                  </a:schemeClr>
                </a:solidFill>
                <a:latin typeface="微软雅黑" pitchFamily="34" charset="-122"/>
                <a:ea typeface="微软雅黑" pitchFamily="34" charset="-122"/>
              </a:rPr>
              <a:t>工作完成情况</a:t>
            </a:r>
          </a:p>
          <a:p>
            <a:pPr lvl="0" fontAlgn="base">
              <a:spcBef>
                <a:spcPct val="0"/>
              </a:spcBef>
              <a:spcAft>
                <a:spcPct val="0"/>
              </a:spcAft>
            </a:pPr>
            <a:r>
              <a:rPr lang="zh-CN" altLang="en-US" dirty="0" smtClean="0">
                <a:solidFill>
                  <a:schemeClr val="tx1">
                    <a:lumMod val="50000"/>
                    <a:lumOff val="50000"/>
                  </a:schemeClr>
                </a:solidFill>
                <a:latin typeface="Impact" panose="020B0806030902050204" pitchFamily="34" charset="0"/>
                <a:ea typeface="宋体" charset="-122"/>
                <a:cs typeface="Arial" panose="020B0604020202020204" pitchFamily="34" charset="0"/>
              </a:rPr>
              <a:t>Insert </a:t>
            </a:r>
            <a:r>
              <a:rPr lang="zh-CN" altLang="en-US" dirty="0">
                <a:solidFill>
                  <a:schemeClr val="tx1">
                    <a:lumMod val="50000"/>
                    <a:lumOff val="50000"/>
                  </a:schemeClr>
                </a:solidFill>
                <a:latin typeface="Impact" panose="020B0806030902050204" pitchFamily="34" charset="0"/>
                <a:ea typeface="宋体" charset="-122"/>
                <a:cs typeface="Arial" panose="020B0604020202020204" pitchFamily="34" charset="0"/>
              </a:rPr>
              <a:t>Header Topic Here</a:t>
            </a:r>
          </a:p>
        </p:txBody>
      </p:sp>
      <p:sp>
        <p:nvSpPr>
          <p:cNvPr id="30" name="矩形 29"/>
          <p:cNvSpPr/>
          <p:nvPr/>
        </p:nvSpPr>
        <p:spPr>
          <a:xfrm>
            <a:off x="7680169" y="3716074"/>
            <a:ext cx="3971220" cy="738654"/>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成果展示及</a:t>
            </a:r>
            <a:r>
              <a:rPr lang="zh-CN" altLang="en-US" sz="2400" b="1" dirty="0">
                <a:solidFill>
                  <a:schemeClr val="tx1">
                    <a:lumMod val="50000"/>
                    <a:lumOff val="50000"/>
                  </a:schemeClr>
                </a:solidFill>
                <a:latin typeface="微软雅黑" pitchFamily="34" charset="-122"/>
                <a:ea typeface="微软雅黑" pitchFamily="34" charset="-122"/>
              </a:rPr>
              <a:t>问题</a:t>
            </a:r>
          </a:p>
          <a:p>
            <a:pPr lvl="0" fontAlgn="base">
              <a:spcBef>
                <a:spcPct val="0"/>
              </a:spcBef>
              <a:spcAft>
                <a:spcPct val="0"/>
              </a:spcAft>
            </a:pPr>
            <a:r>
              <a:rPr lang="zh-CN" altLang="en-US" dirty="0" smtClean="0">
                <a:solidFill>
                  <a:schemeClr val="tx1">
                    <a:lumMod val="50000"/>
                    <a:lumOff val="50000"/>
                  </a:schemeClr>
                </a:solidFill>
                <a:latin typeface="Impact" panose="020B0806030902050204" pitchFamily="34" charset="0"/>
                <a:ea typeface="宋体" charset="-122"/>
                <a:cs typeface="Arial" panose="020B0604020202020204" pitchFamily="34" charset="0"/>
              </a:rPr>
              <a:t>Insert </a:t>
            </a:r>
            <a:r>
              <a:rPr lang="zh-CN" altLang="en-US" dirty="0">
                <a:solidFill>
                  <a:schemeClr val="tx1">
                    <a:lumMod val="50000"/>
                    <a:lumOff val="50000"/>
                  </a:schemeClr>
                </a:solidFill>
                <a:latin typeface="Impact" panose="020B0806030902050204" pitchFamily="34" charset="0"/>
                <a:ea typeface="宋体" charset="-122"/>
                <a:cs typeface="Arial" panose="020B0604020202020204" pitchFamily="34" charset="0"/>
              </a:rPr>
              <a:t>Header Topic Here</a:t>
            </a:r>
          </a:p>
        </p:txBody>
      </p:sp>
      <p:sp>
        <p:nvSpPr>
          <p:cNvPr id="31" name="矩形 30"/>
          <p:cNvSpPr/>
          <p:nvPr/>
        </p:nvSpPr>
        <p:spPr>
          <a:xfrm>
            <a:off x="7680169" y="4964798"/>
            <a:ext cx="3971220" cy="738654"/>
          </a:xfrm>
          <a:prstGeom prst="rect">
            <a:avLst/>
          </a:prstGeom>
        </p:spPr>
        <p:txBody>
          <a:bodyPr wrap="square" lIns="0" tIns="45715" rIns="91431" bIns="45715">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下年度工作</a:t>
            </a:r>
            <a:r>
              <a:rPr lang="zh-CN" altLang="en-US" sz="2400" b="1" dirty="0">
                <a:solidFill>
                  <a:schemeClr val="tx1">
                    <a:lumMod val="50000"/>
                    <a:lumOff val="50000"/>
                  </a:schemeClr>
                </a:solidFill>
                <a:latin typeface="微软雅黑" pitchFamily="34" charset="-122"/>
                <a:ea typeface="微软雅黑" pitchFamily="34" charset="-122"/>
              </a:rPr>
              <a:t>计划</a:t>
            </a:r>
          </a:p>
          <a:p>
            <a:pPr lvl="0" fontAlgn="base">
              <a:spcBef>
                <a:spcPct val="0"/>
              </a:spcBef>
              <a:spcAft>
                <a:spcPct val="0"/>
              </a:spcAft>
            </a:pPr>
            <a:r>
              <a:rPr lang="zh-CN" altLang="en-US" dirty="0" smtClean="0">
                <a:solidFill>
                  <a:schemeClr val="tx1">
                    <a:lumMod val="50000"/>
                    <a:lumOff val="50000"/>
                  </a:schemeClr>
                </a:solidFill>
                <a:latin typeface="Impact" panose="020B0806030902050204" pitchFamily="34" charset="0"/>
                <a:ea typeface="宋体" charset="-122"/>
                <a:cs typeface="Arial" panose="020B0604020202020204" pitchFamily="34" charset="0"/>
              </a:rPr>
              <a:t>Insert </a:t>
            </a:r>
            <a:r>
              <a:rPr lang="zh-CN" altLang="en-US" dirty="0">
                <a:solidFill>
                  <a:schemeClr val="tx1">
                    <a:lumMod val="50000"/>
                    <a:lumOff val="50000"/>
                  </a:schemeClr>
                </a:solidFill>
                <a:latin typeface="Impact" panose="020B0806030902050204" pitchFamily="34" charset="0"/>
                <a:ea typeface="宋体" charset="-122"/>
                <a:cs typeface="Arial" panose="020B0604020202020204" pitchFamily="34" charset="0"/>
              </a:rPr>
              <a:t>Header Topic Here</a:t>
            </a:r>
          </a:p>
        </p:txBody>
      </p:sp>
      <p:sp>
        <p:nvSpPr>
          <p:cNvPr id="32" name="任意多边形 83"/>
          <p:cNvSpPr/>
          <p:nvPr/>
        </p:nvSpPr>
        <p:spPr bwMode="auto">
          <a:xfrm rot="16377237">
            <a:off x="3256287" y="1708226"/>
            <a:ext cx="1379696" cy="13769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16377237">
            <a:off x="4199361" y="3382663"/>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1957428" y="2287855"/>
            <a:ext cx="1594730" cy="15915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任意多边形 83"/>
          <p:cNvSpPr/>
          <p:nvPr/>
        </p:nvSpPr>
        <p:spPr bwMode="auto">
          <a:xfrm rot="16377237">
            <a:off x="2961758" y="2269000"/>
            <a:ext cx="2240354" cy="223583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6" name="任意多边形 83"/>
          <p:cNvSpPr/>
          <p:nvPr/>
        </p:nvSpPr>
        <p:spPr bwMode="auto">
          <a:xfrm rot="5222763" flipH="1">
            <a:off x="4999710" y="1901114"/>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7" name="任意多边形 83"/>
          <p:cNvSpPr/>
          <p:nvPr/>
        </p:nvSpPr>
        <p:spPr bwMode="auto">
          <a:xfrm rot="16377237">
            <a:off x="5246588" y="2332290"/>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8" name="任意多边形 83"/>
          <p:cNvSpPr/>
          <p:nvPr/>
        </p:nvSpPr>
        <p:spPr bwMode="auto">
          <a:xfrm rot="16377237">
            <a:off x="2573405" y="3604113"/>
            <a:ext cx="1376062" cy="137329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9" name="任意多边形 83"/>
          <p:cNvSpPr/>
          <p:nvPr/>
        </p:nvSpPr>
        <p:spPr bwMode="auto">
          <a:xfrm rot="5222763" flipH="1">
            <a:off x="2577518" y="5091672"/>
            <a:ext cx="331780" cy="33111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0" name="任意多边形 83"/>
          <p:cNvSpPr/>
          <p:nvPr/>
        </p:nvSpPr>
        <p:spPr bwMode="auto">
          <a:xfrm rot="16377237">
            <a:off x="2028912" y="4611730"/>
            <a:ext cx="392102" cy="3913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1" name="TextBox 40"/>
          <p:cNvSpPr txBox="1"/>
          <p:nvPr/>
        </p:nvSpPr>
        <p:spPr>
          <a:xfrm>
            <a:off x="2985778" y="2837520"/>
            <a:ext cx="2196988" cy="1015663"/>
          </a:xfrm>
          <a:prstGeom prst="rect">
            <a:avLst/>
          </a:prstGeom>
          <a:noFill/>
        </p:spPr>
        <p:txBody>
          <a:bodyPr wrap="square" rtlCol="0">
            <a:spAutoFit/>
          </a:bodyPr>
          <a:lstStyle/>
          <a:p>
            <a:pPr algn="ctr"/>
            <a:r>
              <a:rPr lang="zh-CN" altLang="en-US" sz="6000" b="1" spc="-300" dirty="0" smtClean="0">
                <a:solidFill>
                  <a:schemeClr val="bg1"/>
                </a:solidFill>
                <a:latin typeface="微软雅黑" pitchFamily="34" charset="-122"/>
                <a:ea typeface="微软雅黑" pitchFamily="34" charset="-122"/>
              </a:rPr>
              <a:t>目录</a:t>
            </a:r>
            <a:endParaRPr lang="zh-CN" altLang="en-US" sz="6000" b="1" spc="-300" dirty="0">
              <a:solidFill>
                <a:schemeClr val="bg1"/>
              </a:solidFill>
              <a:latin typeface="微软雅黑" pitchFamily="34" charset="-122"/>
              <a:ea typeface="微软雅黑" pitchFamily="34" charset="-122"/>
            </a:endParaRPr>
          </a:p>
        </p:txBody>
      </p:sp>
      <p:grpSp>
        <p:nvGrpSpPr>
          <p:cNvPr id="2" name="组合 1"/>
          <p:cNvGrpSpPr/>
          <p:nvPr/>
        </p:nvGrpSpPr>
        <p:grpSpPr>
          <a:xfrm>
            <a:off x="6432565" y="1225382"/>
            <a:ext cx="1201290" cy="755738"/>
            <a:chOff x="6432565" y="1211527"/>
            <a:chExt cx="1201290" cy="755738"/>
          </a:xfrm>
        </p:grpSpPr>
        <p:sp>
          <p:nvSpPr>
            <p:cNvPr id="42"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8" name="TextBox 47"/>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50" name="组合 49"/>
          <p:cNvGrpSpPr/>
          <p:nvPr/>
        </p:nvGrpSpPr>
        <p:grpSpPr>
          <a:xfrm>
            <a:off x="6432565" y="2421929"/>
            <a:ext cx="1201290" cy="755738"/>
            <a:chOff x="6432565" y="1211527"/>
            <a:chExt cx="1201290" cy="755738"/>
          </a:xfrm>
        </p:grpSpPr>
        <p:sp>
          <p:nvSpPr>
            <p:cNvPr id="5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4" name="TextBox 53"/>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55" name="组合 54"/>
          <p:cNvGrpSpPr/>
          <p:nvPr/>
        </p:nvGrpSpPr>
        <p:grpSpPr>
          <a:xfrm>
            <a:off x="6432565" y="3618476"/>
            <a:ext cx="1201290" cy="755738"/>
            <a:chOff x="6432565" y="1211527"/>
            <a:chExt cx="1201290" cy="755738"/>
          </a:xfrm>
        </p:grpSpPr>
        <p:sp>
          <p:nvSpPr>
            <p:cNvPr id="5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7" name="TextBox 56"/>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58" name="组合 57"/>
          <p:cNvGrpSpPr/>
          <p:nvPr/>
        </p:nvGrpSpPr>
        <p:grpSpPr>
          <a:xfrm>
            <a:off x="6432565" y="4815022"/>
            <a:ext cx="1201290" cy="755738"/>
            <a:chOff x="6432565" y="1211527"/>
            <a:chExt cx="1201290" cy="755738"/>
          </a:xfrm>
        </p:grpSpPr>
        <p:sp>
          <p:nvSpPr>
            <p:cNvPr id="6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65" name="TextBox 64"/>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05372436"/>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14:presetBounceEnd="58333">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14:bounceEnd="58333">
                                          <p:cBhvr additive="base">
                                            <p:cTn id="65" dur="750" fill="hold"/>
                                            <p:tgtEl>
                                              <p:spTgt spid="28"/>
                                            </p:tgtEl>
                                            <p:attrNameLst>
                                              <p:attrName>ppt_x</p:attrName>
                                            </p:attrNameLst>
                                          </p:cBhvr>
                                          <p:tavLst>
                                            <p:tav tm="0">
                                              <p:val>
                                                <p:strVal val="1+#ppt_w/2"/>
                                              </p:val>
                                            </p:tav>
                                            <p:tav tm="100000">
                                              <p:val>
                                                <p:strVal val="#ppt_x"/>
                                              </p:val>
                                            </p:tav>
                                          </p:tavLst>
                                        </p:anim>
                                        <p:anim calcmode="lin" valueType="num" p14:bounceEnd="58333">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14:presetBounceEnd="58333">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14:bounceEnd="58333">
                                          <p:cBhvr additive="base">
                                            <p:cTn id="74" dur="750" fill="hold"/>
                                            <p:tgtEl>
                                              <p:spTgt spid="29"/>
                                            </p:tgtEl>
                                            <p:attrNameLst>
                                              <p:attrName>ppt_x</p:attrName>
                                            </p:attrNameLst>
                                          </p:cBhvr>
                                          <p:tavLst>
                                            <p:tav tm="0">
                                              <p:val>
                                                <p:strVal val="1+#ppt_w/2"/>
                                              </p:val>
                                            </p:tav>
                                            <p:tav tm="100000">
                                              <p:val>
                                                <p:strVal val="#ppt_x"/>
                                              </p:val>
                                            </p:tav>
                                          </p:tavLst>
                                        </p:anim>
                                        <p:anim calcmode="lin" valueType="num" p14:bounceEnd="58333">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14:presetBounceEnd="58333">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14:bounceEnd="58333">
                                          <p:cBhvr additive="base">
                                            <p:cTn id="83" dur="750" fill="hold"/>
                                            <p:tgtEl>
                                              <p:spTgt spid="30"/>
                                            </p:tgtEl>
                                            <p:attrNameLst>
                                              <p:attrName>ppt_x</p:attrName>
                                            </p:attrNameLst>
                                          </p:cBhvr>
                                          <p:tavLst>
                                            <p:tav tm="0">
                                              <p:val>
                                                <p:strVal val="1+#ppt_w/2"/>
                                              </p:val>
                                            </p:tav>
                                            <p:tav tm="100000">
                                              <p:val>
                                                <p:strVal val="#ppt_x"/>
                                              </p:val>
                                            </p:tav>
                                          </p:tavLst>
                                        </p:anim>
                                        <p:anim calcmode="lin" valueType="num" p14:bounceEnd="58333">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1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750" fill="hold"/>
                                            <p:tgtEl>
                                              <p:spTgt spid="58"/>
                                            </p:tgtEl>
                                            <p:attrNameLst>
                                              <p:attrName>ppt_w</p:attrName>
                                            </p:attrNameLst>
                                          </p:cBhvr>
                                          <p:tavLst>
                                            <p:tav tm="0">
                                              <p:val>
                                                <p:fltVal val="0"/>
                                              </p:val>
                                            </p:tav>
                                            <p:tav tm="100000">
                                              <p:val>
                                                <p:strVal val="#ppt_w"/>
                                              </p:val>
                                            </p:tav>
                                          </p:tavLst>
                                        </p:anim>
                                        <p:anim calcmode="lin" valueType="num">
                                          <p:cBhvr>
                                            <p:cTn id="88" dur="750" fill="hold"/>
                                            <p:tgtEl>
                                              <p:spTgt spid="58"/>
                                            </p:tgtEl>
                                            <p:attrNameLst>
                                              <p:attrName>ppt_h</p:attrName>
                                            </p:attrNameLst>
                                          </p:cBhvr>
                                          <p:tavLst>
                                            <p:tav tm="0">
                                              <p:val>
                                                <p:fltVal val="0"/>
                                              </p:val>
                                            </p:tav>
                                            <p:tav tm="100000">
                                              <p:val>
                                                <p:strVal val="#ppt_h"/>
                                              </p:val>
                                            </p:tav>
                                          </p:tavLst>
                                        </p:anim>
                                        <p:animEffect transition="in" filter="fade">
                                          <p:cBhvr>
                                            <p:cTn id="89" dur="750"/>
                                            <p:tgtEl>
                                              <p:spTgt spid="58"/>
                                            </p:tgtEl>
                                          </p:cBhvr>
                                        </p:animEffect>
                                      </p:childTnLst>
                                    </p:cTn>
                                  </p:par>
                                  <p:par>
                                    <p:cTn id="90" presetID="2" presetClass="entr" presetSubtype="2" fill="hold" grpId="0" nodeType="withEffect" p14:presetBounceEnd="58333">
                                      <p:stCondLst>
                                        <p:cond delay="1750"/>
                                      </p:stCondLst>
                                      <p:childTnLst>
                                        <p:set>
                                          <p:cBhvr>
                                            <p:cTn id="91" dur="1" fill="hold">
                                              <p:stCondLst>
                                                <p:cond delay="0"/>
                                              </p:stCondLst>
                                            </p:cTn>
                                            <p:tgtEl>
                                              <p:spTgt spid="31"/>
                                            </p:tgtEl>
                                            <p:attrNameLst>
                                              <p:attrName>style.visibility</p:attrName>
                                            </p:attrNameLst>
                                          </p:cBhvr>
                                          <p:to>
                                            <p:strVal val="visible"/>
                                          </p:to>
                                        </p:set>
                                        <p:anim calcmode="lin" valueType="num" p14:bounceEnd="58333">
                                          <p:cBhvr additive="base">
                                            <p:cTn id="92" dur="750" fill="hold"/>
                                            <p:tgtEl>
                                              <p:spTgt spid="31"/>
                                            </p:tgtEl>
                                            <p:attrNameLst>
                                              <p:attrName>ppt_x</p:attrName>
                                            </p:attrNameLst>
                                          </p:cBhvr>
                                          <p:tavLst>
                                            <p:tav tm="0">
                                              <p:val>
                                                <p:strVal val="1+#ppt_w/2"/>
                                              </p:val>
                                            </p:tav>
                                            <p:tav tm="100000">
                                              <p:val>
                                                <p:strVal val="#ppt_x"/>
                                              </p:val>
                                            </p:tav>
                                          </p:tavLst>
                                        </p:anim>
                                        <p:anim calcmode="lin" valueType="num" p14:bounceEnd="58333">
                                          <p:cBhvr additive="base">
                                            <p:cTn id="93"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Effect transition="in" filter="fade">
                                          <p:cBhvr>
                                            <p:cTn id="9" dur="1000"/>
                                            <p:tgtEl>
                                              <p:spTgt spid="32"/>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Effect transition="in" filter="fade">
                                          <p:cBhvr>
                                            <p:cTn id="34" dur="1000"/>
                                            <p:tgtEl>
                                              <p:spTgt spid="3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140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41"/>
                                            </p:tgtEl>
                                            <p:attrNameLst>
                                              <p:attrName>style.visibility</p:attrName>
                                            </p:attrNameLst>
                                          </p:cBhvr>
                                          <p:to>
                                            <p:strVal val="visible"/>
                                          </p:to>
                                        </p:set>
                                        <p:anim calcmode="lin" valueType="num">
                                          <p:cBhvr>
                                            <p:cTn id="53" dur="750" fill="hold"/>
                                            <p:tgtEl>
                                              <p:spTgt spid="41"/>
                                            </p:tgtEl>
                                            <p:attrNameLst>
                                              <p:attrName>ppt_w</p:attrName>
                                            </p:attrNameLst>
                                          </p:cBhvr>
                                          <p:tavLst>
                                            <p:tav tm="0">
                                              <p:val>
                                                <p:fltVal val="0"/>
                                              </p:val>
                                            </p:tav>
                                            <p:tav tm="100000">
                                              <p:val>
                                                <p:strVal val="#ppt_w"/>
                                              </p:val>
                                            </p:tav>
                                          </p:tavLst>
                                        </p:anim>
                                        <p:anim calcmode="lin" valueType="num">
                                          <p:cBhvr>
                                            <p:cTn id="54" dur="750" fill="hold"/>
                                            <p:tgtEl>
                                              <p:spTgt spid="41"/>
                                            </p:tgtEl>
                                            <p:attrNameLst>
                                              <p:attrName>ppt_h</p:attrName>
                                            </p:attrNameLst>
                                          </p:cBhvr>
                                          <p:tavLst>
                                            <p:tav tm="0">
                                              <p:val>
                                                <p:fltVal val="0"/>
                                              </p:val>
                                            </p:tav>
                                            <p:tav tm="100000">
                                              <p:val>
                                                <p:strVal val="#ppt_h"/>
                                              </p:val>
                                            </p:tav>
                                          </p:tavLst>
                                        </p:anim>
                                        <p:anim calcmode="lin" valueType="num">
                                          <p:cBhvr>
                                            <p:cTn id="55" dur="750" fill="hold"/>
                                            <p:tgtEl>
                                              <p:spTgt spid="41"/>
                                            </p:tgtEl>
                                            <p:attrNameLst>
                                              <p:attrName>style.rotation</p:attrName>
                                            </p:attrNameLst>
                                          </p:cBhvr>
                                          <p:tavLst>
                                            <p:tav tm="0">
                                              <p:val>
                                                <p:fltVal val="90"/>
                                              </p:val>
                                            </p:tav>
                                            <p:tav tm="100000">
                                              <p:val>
                                                <p:fltVal val="0"/>
                                              </p:val>
                                            </p:tav>
                                          </p:tavLst>
                                        </p:anim>
                                        <p:animEffect transition="in" filter="fade">
                                          <p:cBhvr>
                                            <p:cTn id="56" dur="750"/>
                                            <p:tgtEl>
                                              <p:spTgt spid="41"/>
                                            </p:tgtEl>
                                          </p:cBhvr>
                                        </p:animEffect>
                                      </p:childTnLst>
                                    </p:cTn>
                                  </p:par>
                                </p:childTnLst>
                              </p:cTn>
                            </p:par>
                            <p:par>
                              <p:cTn id="57" fill="hold">
                                <p:stCondLst>
                                  <p:cond delay="2188"/>
                                </p:stCondLst>
                                <p:childTnLst>
                                  <p:par>
                                    <p:cTn id="58" presetID="53" presetClass="entr" presetSubtype="16"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750" fill="hold"/>
                                            <p:tgtEl>
                                              <p:spTgt spid="2"/>
                                            </p:tgtEl>
                                            <p:attrNameLst>
                                              <p:attrName>ppt_w</p:attrName>
                                            </p:attrNameLst>
                                          </p:cBhvr>
                                          <p:tavLst>
                                            <p:tav tm="0">
                                              <p:val>
                                                <p:fltVal val="0"/>
                                              </p:val>
                                            </p:tav>
                                            <p:tav tm="100000">
                                              <p:val>
                                                <p:strVal val="#ppt_w"/>
                                              </p:val>
                                            </p:tav>
                                          </p:tavLst>
                                        </p:anim>
                                        <p:anim calcmode="lin" valueType="num">
                                          <p:cBhvr>
                                            <p:cTn id="61" dur="750" fill="hold"/>
                                            <p:tgtEl>
                                              <p:spTgt spid="2"/>
                                            </p:tgtEl>
                                            <p:attrNameLst>
                                              <p:attrName>ppt_h</p:attrName>
                                            </p:attrNameLst>
                                          </p:cBhvr>
                                          <p:tavLst>
                                            <p:tav tm="0">
                                              <p:val>
                                                <p:fltVal val="0"/>
                                              </p:val>
                                            </p:tav>
                                            <p:tav tm="100000">
                                              <p:val>
                                                <p:strVal val="#ppt_h"/>
                                              </p:val>
                                            </p:tav>
                                          </p:tavLst>
                                        </p:anim>
                                        <p:animEffect transition="in" filter="fade">
                                          <p:cBhvr>
                                            <p:cTn id="62" dur="750"/>
                                            <p:tgtEl>
                                              <p:spTgt spid="2"/>
                                            </p:tgtEl>
                                          </p:cBhvr>
                                        </p:animEffect>
                                      </p:childTnLst>
                                    </p:cTn>
                                  </p:par>
                                  <p:par>
                                    <p:cTn id="63" presetID="2" presetClass="entr" presetSubtype="2" fill="hold" grpId="0" nodeType="withEffect">
                                      <p:stCondLst>
                                        <p:cond delay="25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fill="hold"/>
                                            <p:tgtEl>
                                              <p:spTgt spid="28"/>
                                            </p:tgtEl>
                                            <p:attrNameLst>
                                              <p:attrName>ppt_x</p:attrName>
                                            </p:attrNameLst>
                                          </p:cBhvr>
                                          <p:tavLst>
                                            <p:tav tm="0">
                                              <p:val>
                                                <p:strVal val="1+#ppt_w/2"/>
                                              </p:val>
                                            </p:tav>
                                            <p:tav tm="100000">
                                              <p:val>
                                                <p:strVal val="#ppt_x"/>
                                              </p:val>
                                            </p:tav>
                                          </p:tavLst>
                                        </p:anim>
                                        <p:anim calcmode="lin" valueType="num">
                                          <p:cBhvr additive="base">
                                            <p:cTn id="66" dur="75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500"/>
                                      </p:stCondLst>
                                      <p:childTnLst>
                                        <p:set>
                                          <p:cBhvr>
                                            <p:cTn id="68" dur="1" fill="hold">
                                              <p:stCondLst>
                                                <p:cond delay="0"/>
                                              </p:stCondLst>
                                            </p:cTn>
                                            <p:tgtEl>
                                              <p:spTgt spid="50"/>
                                            </p:tgtEl>
                                            <p:attrNameLst>
                                              <p:attrName>style.visibility</p:attrName>
                                            </p:attrNameLst>
                                          </p:cBhvr>
                                          <p:to>
                                            <p:strVal val="visible"/>
                                          </p:to>
                                        </p:set>
                                        <p:anim calcmode="lin" valueType="num">
                                          <p:cBhvr>
                                            <p:cTn id="69" dur="750" fill="hold"/>
                                            <p:tgtEl>
                                              <p:spTgt spid="50"/>
                                            </p:tgtEl>
                                            <p:attrNameLst>
                                              <p:attrName>ppt_w</p:attrName>
                                            </p:attrNameLst>
                                          </p:cBhvr>
                                          <p:tavLst>
                                            <p:tav tm="0">
                                              <p:val>
                                                <p:fltVal val="0"/>
                                              </p:val>
                                            </p:tav>
                                            <p:tav tm="100000">
                                              <p:val>
                                                <p:strVal val="#ppt_w"/>
                                              </p:val>
                                            </p:tav>
                                          </p:tavLst>
                                        </p:anim>
                                        <p:anim calcmode="lin" valueType="num">
                                          <p:cBhvr>
                                            <p:cTn id="70" dur="750" fill="hold"/>
                                            <p:tgtEl>
                                              <p:spTgt spid="50"/>
                                            </p:tgtEl>
                                            <p:attrNameLst>
                                              <p:attrName>ppt_h</p:attrName>
                                            </p:attrNameLst>
                                          </p:cBhvr>
                                          <p:tavLst>
                                            <p:tav tm="0">
                                              <p:val>
                                                <p:fltVal val="0"/>
                                              </p:val>
                                            </p:tav>
                                            <p:tav tm="100000">
                                              <p:val>
                                                <p:strVal val="#ppt_h"/>
                                              </p:val>
                                            </p:tav>
                                          </p:tavLst>
                                        </p:anim>
                                        <p:animEffect transition="in" filter="fade">
                                          <p:cBhvr>
                                            <p:cTn id="71" dur="750"/>
                                            <p:tgtEl>
                                              <p:spTgt spid="50"/>
                                            </p:tgtEl>
                                          </p:cBhvr>
                                        </p:animEffect>
                                      </p:childTnLst>
                                    </p:cTn>
                                  </p:par>
                                  <p:par>
                                    <p:cTn id="72" presetID="2" presetClass="entr" presetSubtype="2" fill="hold" grpId="0" nodeType="withEffect">
                                      <p:stCondLst>
                                        <p:cond delay="7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750" fill="hold"/>
                                            <p:tgtEl>
                                              <p:spTgt spid="29"/>
                                            </p:tgtEl>
                                            <p:attrNameLst>
                                              <p:attrName>ppt_x</p:attrName>
                                            </p:attrNameLst>
                                          </p:cBhvr>
                                          <p:tavLst>
                                            <p:tav tm="0">
                                              <p:val>
                                                <p:strVal val="1+#ppt_w/2"/>
                                              </p:val>
                                            </p:tav>
                                            <p:tav tm="100000">
                                              <p:val>
                                                <p:strVal val="#ppt_x"/>
                                              </p:val>
                                            </p:tav>
                                          </p:tavLst>
                                        </p:anim>
                                        <p:anim calcmode="lin" valueType="num">
                                          <p:cBhvr additive="base">
                                            <p:cTn id="75" dur="750" fill="hold"/>
                                            <p:tgtEl>
                                              <p:spTgt spid="29"/>
                                            </p:tgtEl>
                                            <p:attrNameLst>
                                              <p:attrName>ppt_y</p:attrName>
                                            </p:attrNameLst>
                                          </p:cBhvr>
                                          <p:tavLst>
                                            <p:tav tm="0">
                                              <p:val>
                                                <p:strVal val="#ppt_y"/>
                                              </p:val>
                                            </p:tav>
                                            <p:tav tm="100000">
                                              <p:val>
                                                <p:strVal val="#ppt_y"/>
                                              </p:val>
                                            </p:tav>
                                          </p:tavLst>
                                        </p:anim>
                                      </p:childTnLst>
                                    </p:cTn>
                                  </p:par>
                                  <p:par>
                                    <p:cTn id="76" presetID="53" presetClass="entr" presetSubtype="16" fill="hold" nodeType="withEffect">
                                      <p:stCondLst>
                                        <p:cond delay="10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750" fill="hold"/>
                                            <p:tgtEl>
                                              <p:spTgt spid="55"/>
                                            </p:tgtEl>
                                            <p:attrNameLst>
                                              <p:attrName>ppt_w</p:attrName>
                                            </p:attrNameLst>
                                          </p:cBhvr>
                                          <p:tavLst>
                                            <p:tav tm="0">
                                              <p:val>
                                                <p:fltVal val="0"/>
                                              </p:val>
                                            </p:tav>
                                            <p:tav tm="100000">
                                              <p:val>
                                                <p:strVal val="#ppt_w"/>
                                              </p:val>
                                            </p:tav>
                                          </p:tavLst>
                                        </p:anim>
                                        <p:anim calcmode="lin" valueType="num">
                                          <p:cBhvr>
                                            <p:cTn id="79" dur="750" fill="hold"/>
                                            <p:tgtEl>
                                              <p:spTgt spid="55"/>
                                            </p:tgtEl>
                                            <p:attrNameLst>
                                              <p:attrName>ppt_h</p:attrName>
                                            </p:attrNameLst>
                                          </p:cBhvr>
                                          <p:tavLst>
                                            <p:tav tm="0">
                                              <p:val>
                                                <p:fltVal val="0"/>
                                              </p:val>
                                            </p:tav>
                                            <p:tav tm="100000">
                                              <p:val>
                                                <p:strVal val="#ppt_h"/>
                                              </p:val>
                                            </p:tav>
                                          </p:tavLst>
                                        </p:anim>
                                        <p:animEffect transition="in" filter="fade">
                                          <p:cBhvr>
                                            <p:cTn id="80" dur="750"/>
                                            <p:tgtEl>
                                              <p:spTgt spid="55"/>
                                            </p:tgtEl>
                                          </p:cBhvr>
                                        </p:animEffect>
                                      </p:childTnLst>
                                    </p:cTn>
                                  </p:par>
                                  <p:par>
                                    <p:cTn id="81" presetID="2" presetClass="entr" presetSubtype="2" fill="hold" grpId="0" nodeType="withEffect">
                                      <p:stCondLst>
                                        <p:cond delay="1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750" fill="hold"/>
                                            <p:tgtEl>
                                              <p:spTgt spid="30"/>
                                            </p:tgtEl>
                                            <p:attrNameLst>
                                              <p:attrName>ppt_x</p:attrName>
                                            </p:attrNameLst>
                                          </p:cBhvr>
                                          <p:tavLst>
                                            <p:tav tm="0">
                                              <p:val>
                                                <p:strVal val="1+#ppt_w/2"/>
                                              </p:val>
                                            </p:tav>
                                            <p:tav tm="100000">
                                              <p:val>
                                                <p:strVal val="#ppt_x"/>
                                              </p:val>
                                            </p:tav>
                                          </p:tavLst>
                                        </p:anim>
                                        <p:anim calcmode="lin" valueType="num">
                                          <p:cBhvr additive="base">
                                            <p:cTn id="84" dur="750" fill="hold"/>
                                            <p:tgtEl>
                                              <p:spTgt spid="30"/>
                                            </p:tgtEl>
                                            <p:attrNameLst>
                                              <p:attrName>ppt_y</p:attrName>
                                            </p:attrNameLst>
                                          </p:cBhvr>
                                          <p:tavLst>
                                            <p:tav tm="0">
                                              <p:val>
                                                <p:strVal val="#ppt_y"/>
                                              </p:val>
                                            </p:tav>
                                            <p:tav tm="100000">
                                              <p:val>
                                                <p:strVal val="#ppt_y"/>
                                              </p:val>
                                            </p:tav>
                                          </p:tavLst>
                                        </p:anim>
                                      </p:childTnLst>
                                    </p:cTn>
                                  </p:par>
                                  <p:par>
                                    <p:cTn id="85" presetID="53" presetClass="entr" presetSubtype="16" fill="hold" nodeType="withEffect">
                                      <p:stCondLst>
                                        <p:cond delay="1500"/>
                                      </p:stCondLst>
                                      <p:childTnLst>
                                        <p:set>
                                          <p:cBhvr>
                                            <p:cTn id="86" dur="1" fill="hold">
                                              <p:stCondLst>
                                                <p:cond delay="0"/>
                                              </p:stCondLst>
                                            </p:cTn>
                                            <p:tgtEl>
                                              <p:spTgt spid="58"/>
                                            </p:tgtEl>
                                            <p:attrNameLst>
                                              <p:attrName>style.visibility</p:attrName>
                                            </p:attrNameLst>
                                          </p:cBhvr>
                                          <p:to>
                                            <p:strVal val="visible"/>
                                          </p:to>
                                        </p:set>
                                        <p:anim calcmode="lin" valueType="num">
                                          <p:cBhvr>
                                            <p:cTn id="87" dur="750" fill="hold"/>
                                            <p:tgtEl>
                                              <p:spTgt spid="58"/>
                                            </p:tgtEl>
                                            <p:attrNameLst>
                                              <p:attrName>ppt_w</p:attrName>
                                            </p:attrNameLst>
                                          </p:cBhvr>
                                          <p:tavLst>
                                            <p:tav tm="0">
                                              <p:val>
                                                <p:fltVal val="0"/>
                                              </p:val>
                                            </p:tav>
                                            <p:tav tm="100000">
                                              <p:val>
                                                <p:strVal val="#ppt_w"/>
                                              </p:val>
                                            </p:tav>
                                          </p:tavLst>
                                        </p:anim>
                                        <p:anim calcmode="lin" valueType="num">
                                          <p:cBhvr>
                                            <p:cTn id="88" dur="750" fill="hold"/>
                                            <p:tgtEl>
                                              <p:spTgt spid="58"/>
                                            </p:tgtEl>
                                            <p:attrNameLst>
                                              <p:attrName>ppt_h</p:attrName>
                                            </p:attrNameLst>
                                          </p:cBhvr>
                                          <p:tavLst>
                                            <p:tav tm="0">
                                              <p:val>
                                                <p:fltVal val="0"/>
                                              </p:val>
                                            </p:tav>
                                            <p:tav tm="100000">
                                              <p:val>
                                                <p:strVal val="#ppt_h"/>
                                              </p:val>
                                            </p:tav>
                                          </p:tavLst>
                                        </p:anim>
                                        <p:animEffect transition="in" filter="fade">
                                          <p:cBhvr>
                                            <p:cTn id="89" dur="750"/>
                                            <p:tgtEl>
                                              <p:spTgt spid="58"/>
                                            </p:tgtEl>
                                          </p:cBhvr>
                                        </p:animEffect>
                                      </p:childTnLst>
                                    </p:cTn>
                                  </p:par>
                                  <p:par>
                                    <p:cTn id="90" presetID="2" presetClass="entr" presetSubtype="2" fill="hold" grpId="0" nodeType="withEffect">
                                      <p:stCondLst>
                                        <p:cond delay="175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750" fill="hold"/>
                                            <p:tgtEl>
                                              <p:spTgt spid="31"/>
                                            </p:tgtEl>
                                            <p:attrNameLst>
                                              <p:attrName>ppt_x</p:attrName>
                                            </p:attrNameLst>
                                          </p:cBhvr>
                                          <p:tavLst>
                                            <p:tav tm="0">
                                              <p:val>
                                                <p:strVal val="1+#ppt_w/2"/>
                                              </p:val>
                                            </p:tav>
                                            <p:tav tm="100000">
                                              <p:val>
                                                <p:strVal val="#ppt_x"/>
                                              </p:val>
                                            </p:tav>
                                          </p:tavLst>
                                        </p:anim>
                                        <p:anim calcmode="lin" valueType="num">
                                          <p:cBhvr additive="base">
                                            <p:cTn id="93"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5340648" y="1838581"/>
            <a:ext cx="1604310" cy="1200329"/>
          </a:xfrm>
          <a:prstGeom prst="rect">
            <a:avLst/>
          </a:prstGeom>
          <a:noFill/>
        </p:spPr>
        <p:txBody>
          <a:bodyPr wrap="square" rtlCol="0">
            <a:spAutoFit/>
          </a:bodyPr>
          <a:lstStyle/>
          <a:p>
            <a:pPr algn="ctr"/>
            <a:r>
              <a:rPr lang="en-US" altLang="zh-CN" sz="7200" b="1" spc="-300" dirty="0">
                <a:solidFill>
                  <a:schemeClr val="bg1"/>
                </a:solidFill>
                <a:latin typeface="微软雅黑" pitchFamily="34" charset="-122"/>
                <a:ea typeface="微软雅黑" pitchFamily="34" charset="-122"/>
              </a:rPr>
              <a:t>A</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年度工作概述</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a:solidFill>
                  <a:schemeClr val="bg1">
                    <a:lumMod val="50000"/>
                  </a:schemeClr>
                </a:solidFill>
                <a:latin typeface="微软雅黑" panose="020B0503020204020204" pitchFamily="34" charset="-122"/>
                <a:ea typeface="微软雅黑" panose="020B0503020204020204" pitchFamily="34" charset="-122"/>
              </a:rPr>
              <a:t>在此处添加文字，在此处添加文字，在此处添加文字在</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151100"/>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85" name="Freeform 6"/>
          <p:cNvSpPr>
            <a:spLocks/>
          </p:cNvSpPr>
          <p:nvPr/>
        </p:nvSpPr>
        <p:spPr bwMode="auto">
          <a:xfrm flipH="1">
            <a:off x="3050766" y="5738609"/>
            <a:ext cx="893867" cy="19230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sz="1351"/>
          </a:p>
        </p:txBody>
      </p:sp>
      <p:sp>
        <p:nvSpPr>
          <p:cNvPr id="86" name="Freeform 24"/>
          <p:cNvSpPr/>
          <p:nvPr/>
        </p:nvSpPr>
        <p:spPr>
          <a:xfrm flipH="1">
            <a:off x="2816479" y="5341433"/>
            <a:ext cx="1362439" cy="397176"/>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7" name="Freeform 25"/>
          <p:cNvSpPr/>
          <p:nvPr/>
        </p:nvSpPr>
        <p:spPr>
          <a:xfrm flipH="1">
            <a:off x="3193817" y="6011077"/>
            <a:ext cx="607766" cy="129742"/>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8" name="Freeform 5"/>
          <p:cNvSpPr>
            <a:spLocks/>
          </p:cNvSpPr>
          <p:nvPr/>
        </p:nvSpPr>
        <p:spPr bwMode="auto">
          <a:xfrm>
            <a:off x="3388366" y="4574017"/>
            <a:ext cx="177800" cy="525463"/>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9" name="Freeform 6"/>
          <p:cNvSpPr>
            <a:spLocks/>
          </p:cNvSpPr>
          <p:nvPr/>
        </p:nvSpPr>
        <p:spPr bwMode="auto">
          <a:xfrm>
            <a:off x="3439166" y="4480354"/>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0" name="Freeform 7"/>
          <p:cNvSpPr>
            <a:spLocks/>
          </p:cNvSpPr>
          <p:nvPr/>
        </p:nvSpPr>
        <p:spPr bwMode="auto">
          <a:xfrm>
            <a:off x="3423291" y="4539092"/>
            <a:ext cx="152400" cy="147638"/>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1" name="Freeform 8"/>
          <p:cNvSpPr>
            <a:spLocks/>
          </p:cNvSpPr>
          <p:nvPr/>
        </p:nvSpPr>
        <p:spPr bwMode="auto">
          <a:xfrm>
            <a:off x="3412179" y="5080429"/>
            <a:ext cx="46038" cy="76200"/>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2" name="Freeform 9"/>
          <p:cNvSpPr>
            <a:spLocks/>
          </p:cNvSpPr>
          <p:nvPr/>
        </p:nvSpPr>
        <p:spPr bwMode="auto">
          <a:xfrm>
            <a:off x="3572516" y="4572429"/>
            <a:ext cx="176213" cy="525463"/>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3" name="Freeform 10"/>
          <p:cNvSpPr>
            <a:spLocks/>
          </p:cNvSpPr>
          <p:nvPr/>
        </p:nvSpPr>
        <p:spPr bwMode="auto">
          <a:xfrm>
            <a:off x="3621729" y="4475592"/>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4" name="Freeform 11"/>
          <p:cNvSpPr>
            <a:spLocks/>
          </p:cNvSpPr>
          <p:nvPr/>
        </p:nvSpPr>
        <p:spPr bwMode="auto">
          <a:xfrm>
            <a:off x="3607441" y="4537504"/>
            <a:ext cx="152400" cy="146050"/>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5" name="Freeform 12"/>
          <p:cNvSpPr>
            <a:spLocks/>
          </p:cNvSpPr>
          <p:nvPr/>
        </p:nvSpPr>
        <p:spPr bwMode="auto">
          <a:xfrm>
            <a:off x="3596329" y="5075667"/>
            <a:ext cx="46038" cy="76200"/>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96" name="Freeform 13"/>
          <p:cNvSpPr>
            <a:spLocks/>
          </p:cNvSpPr>
          <p:nvPr/>
        </p:nvSpPr>
        <p:spPr bwMode="auto">
          <a:xfrm>
            <a:off x="3732854" y="4575604"/>
            <a:ext cx="41275" cy="266700"/>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7" name="Group 123"/>
          <p:cNvGrpSpPr/>
          <p:nvPr/>
        </p:nvGrpSpPr>
        <p:grpSpPr>
          <a:xfrm>
            <a:off x="2497779" y="4452972"/>
            <a:ext cx="817563" cy="620713"/>
            <a:chOff x="7170738" y="4168775"/>
            <a:chExt cx="817563" cy="620713"/>
          </a:xfrm>
          <a:solidFill>
            <a:srgbClr val="00B0F0"/>
          </a:solidFill>
        </p:grpSpPr>
        <p:sp>
          <p:nvSpPr>
            <p:cNvPr id="98" name="Freeform 14"/>
            <p:cNvSpPr>
              <a:spLocks/>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7"/>
            <p:cNvSpPr>
              <a:spLocks/>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8"/>
            <p:cNvSpPr>
              <a:spLocks/>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9"/>
            <p:cNvSpPr>
              <a:spLocks/>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04" name="Freeform 20"/>
          <p:cNvSpPr>
            <a:spLocks noEditPoints="1"/>
          </p:cNvSpPr>
          <p:nvPr/>
        </p:nvSpPr>
        <p:spPr bwMode="auto">
          <a:xfrm>
            <a:off x="1832616" y="2334054"/>
            <a:ext cx="477838" cy="503238"/>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5" name="Oval 21"/>
          <p:cNvSpPr>
            <a:spLocks noChangeArrowheads="1"/>
          </p:cNvSpPr>
          <p:nvPr/>
        </p:nvSpPr>
        <p:spPr bwMode="auto">
          <a:xfrm>
            <a:off x="4882204" y="2216579"/>
            <a:ext cx="141288" cy="141288"/>
          </a:xfrm>
          <a:prstGeom prst="ellipse">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6" name="Freeform 22"/>
          <p:cNvSpPr>
            <a:spLocks/>
          </p:cNvSpPr>
          <p:nvPr/>
        </p:nvSpPr>
        <p:spPr bwMode="auto">
          <a:xfrm>
            <a:off x="4933004" y="2321354"/>
            <a:ext cx="222250" cy="463550"/>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7" name="Freeform 23"/>
          <p:cNvSpPr>
            <a:spLocks/>
          </p:cNvSpPr>
          <p:nvPr/>
        </p:nvSpPr>
        <p:spPr bwMode="auto">
          <a:xfrm>
            <a:off x="4737741" y="2321354"/>
            <a:ext cx="238125" cy="457200"/>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8" name="Freeform 24"/>
          <p:cNvSpPr>
            <a:spLocks/>
          </p:cNvSpPr>
          <p:nvPr/>
        </p:nvSpPr>
        <p:spPr bwMode="auto">
          <a:xfrm>
            <a:off x="4945704" y="2165779"/>
            <a:ext cx="25400" cy="79375"/>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09" name="Freeform 25"/>
          <p:cNvSpPr>
            <a:spLocks noEditPoints="1"/>
          </p:cNvSpPr>
          <p:nvPr/>
        </p:nvSpPr>
        <p:spPr bwMode="auto">
          <a:xfrm>
            <a:off x="3809054" y="1824467"/>
            <a:ext cx="225425" cy="609600"/>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0" name="Freeform 26"/>
          <p:cNvSpPr>
            <a:spLocks noEditPoints="1"/>
          </p:cNvSpPr>
          <p:nvPr/>
        </p:nvSpPr>
        <p:spPr bwMode="auto">
          <a:xfrm>
            <a:off x="3615379" y="2016554"/>
            <a:ext cx="611188" cy="22383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1" name="Freeform 27"/>
          <p:cNvSpPr>
            <a:spLocks noEditPoints="1"/>
          </p:cNvSpPr>
          <p:nvPr/>
        </p:nvSpPr>
        <p:spPr bwMode="auto">
          <a:xfrm>
            <a:off x="3661416" y="1878442"/>
            <a:ext cx="519113" cy="498475"/>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2" name="Freeform 28"/>
          <p:cNvSpPr>
            <a:spLocks noEditPoints="1"/>
          </p:cNvSpPr>
          <p:nvPr/>
        </p:nvSpPr>
        <p:spPr bwMode="auto">
          <a:xfrm>
            <a:off x="3661416" y="1878442"/>
            <a:ext cx="519113" cy="498475"/>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3" name="Oval 29"/>
          <p:cNvSpPr>
            <a:spLocks noChangeArrowheads="1"/>
          </p:cNvSpPr>
          <p:nvPr/>
        </p:nvSpPr>
        <p:spPr bwMode="auto">
          <a:xfrm>
            <a:off x="3875729" y="2081642"/>
            <a:ext cx="93663" cy="93663"/>
          </a:xfrm>
          <a:prstGeom prst="ellipse">
            <a:avLst/>
          </a:pr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4" name="Freeform 30"/>
          <p:cNvSpPr>
            <a:spLocks noEditPoints="1"/>
          </p:cNvSpPr>
          <p:nvPr/>
        </p:nvSpPr>
        <p:spPr bwMode="auto">
          <a:xfrm>
            <a:off x="4594866" y="1651429"/>
            <a:ext cx="257175" cy="487363"/>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5" name="Rectangle 31"/>
          <p:cNvSpPr>
            <a:spLocks noChangeArrowheads="1"/>
          </p:cNvSpPr>
          <p:nvPr/>
        </p:nvSpPr>
        <p:spPr bwMode="auto">
          <a:xfrm>
            <a:off x="4466279" y="1649842"/>
            <a:ext cx="65088" cy="474663"/>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16" name="Freeform 32"/>
          <p:cNvSpPr>
            <a:spLocks noEditPoints="1"/>
          </p:cNvSpPr>
          <p:nvPr/>
        </p:nvSpPr>
        <p:spPr bwMode="auto">
          <a:xfrm>
            <a:off x="2358079" y="4040617"/>
            <a:ext cx="561975" cy="411163"/>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117" name="Group 127"/>
          <p:cNvGrpSpPr/>
          <p:nvPr/>
        </p:nvGrpSpPr>
        <p:grpSpPr>
          <a:xfrm>
            <a:off x="3937641" y="4451779"/>
            <a:ext cx="508001" cy="654050"/>
            <a:chOff x="8610600" y="4127500"/>
            <a:chExt cx="508001" cy="654050"/>
          </a:xfrm>
          <a:solidFill>
            <a:srgbClr val="00B0F0"/>
          </a:solidFill>
        </p:grpSpPr>
        <p:sp>
          <p:nvSpPr>
            <p:cNvPr id="118" name="Freeform 33"/>
            <p:cNvSpPr>
              <a:spLocks/>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35"/>
            <p:cNvSpPr>
              <a:spLocks/>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36"/>
            <p:cNvSpPr>
              <a:spLocks/>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37"/>
            <p:cNvSpPr>
              <a:spLocks/>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38"/>
            <p:cNvSpPr>
              <a:spLocks/>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40"/>
            <p:cNvSpPr>
              <a:spLocks/>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26" name="Freeform 41"/>
          <p:cNvSpPr>
            <a:spLocks noEditPoints="1"/>
          </p:cNvSpPr>
          <p:nvPr/>
        </p:nvSpPr>
        <p:spPr bwMode="auto">
          <a:xfrm>
            <a:off x="4358329" y="3791379"/>
            <a:ext cx="428625" cy="390525"/>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7" name="Freeform 42"/>
          <p:cNvSpPr>
            <a:spLocks/>
          </p:cNvSpPr>
          <p:nvPr/>
        </p:nvSpPr>
        <p:spPr bwMode="auto">
          <a:xfrm>
            <a:off x="4469454" y="4151742"/>
            <a:ext cx="92075" cy="198438"/>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8" name="Freeform 43"/>
          <p:cNvSpPr>
            <a:spLocks/>
          </p:cNvSpPr>
          <p:nvPr/>
        </p:nvSpPr>
        <p:spPr bwMode="auto">
          <a:xfrm>
            <a:off x="4431354" y="4212067"/>
            <a:ext cx="130175" cy="268288"/>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9" name="Freeform 44"/>
          <p:cNvSpPr>
            <a:spLocks/>
          </p:cNvSpPr>
          <p:nvPr/>
        </p:nvSpPr>
        <p:spPr bwMode="auto">
          <a:xfrm>
            <a:off x="3242316" y="1206929"/>
            <a:ext cx="523875" cy="479425"/>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rgbClr val="FE978C"/>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Freeform 45"/>
          <p:cNvSpPr>
            <a:spLocks noEditPoints="1"/>
          </p:cNvSpPr>
          <p:nvPr/>
        </p:nvSpPr>
        <p:spPr bwMode="auto">
          <a:xfrm>
            <a:off x="3086741" y="3867579"/>
            <a:ext cx="638175" cy="528638"/>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1" name="Freeform 46"/>
          <p:cNvSpPr>
            <a:spLocks noEditPoints="1"/>
          </p:cNvSpPr>
          <p:nvPr/>
        </p:nvSpPr>
        <p:spPr bwMode="auto">
          <a:xfrm>
            <a:off x="4215454" y="2815067"/>
            <a:ext cx="819150" cy="955675"/>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47"/>
          <p:cNvSpPr>
            <a:spLocks noEditPoints="1"/>
          </p:cNvSpPr>
          <p:nvPr/>
        </p:nvSpPr>
        <p:spPr bwMode="auto">
          <a:xfrm>
            <a:off x="4836166" y="3094467"/>
            <a:ext cx="354013" cy="695325"/>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48"/>
          <p:cNvSpPr>
            <a:spLocks noEditPoints="1"/>
          </p:cNvSpPr>
          <p:nvPr/>
        </p:nvSpPr>
        <p:spPr bwMode="auto">
          <a:xfrm>
            <a:off x="3601091" y="3183367"/>
            <a:ext cx="579438" cy="579438"/>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4" name="Freeform 49"/>
          <p:cNvSpPr>
            <a:spLocks/>
          </p:cNvSpPr>
          <p:nvPr/>
        </p:nvSpPr>
        <p:spPr bwMode="auto">
          <a:xfrm>
            <a:off x="3707454" y="3367517"/>
            <a:ext cx="288925" cy="152400"/>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135" name="Group 126"/>
          <p:cNvGrpSpPr/>
          <p:nvPr/>
        </p:nvGrpSpPr>
        <p:grpSpPr>
          <a:xfrm>
            <a:off x="3832866" y="3929492"/>
            <a:ext cx="454025" cy="431800"/>
            <a:chOff x="8505825" y="3605213"/>
            <a:chExt cx="454025" cy="431800"/>
          </a:xfrm>
          <a:solidFill>
            <a:srgbClr val="00B0F0"/>
          </a:solidFill>
        </p:grpSpPr>
        <p:sp>
          <p:nvSpPr>
            <p:cNvPr id="136" name="Freeform 50"/>
            <p:cNvSpPr>
              <a:spLocks/>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51"/>
            <p:cNvSpPr>
              <a:spLocks/>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38" name="Freeform 52"/>
          <p:cNvSpPr>
            <a:spLocks/>
          </p:cNvSpPr>
          <p:nvPr/>
        </p:nvSpPr>
        <p:spPr bwMode="auto">
          <a:xfrm>
            <a:off x="2432691" y="1359329"/>
            <a:ext cx="679450" cy="552450"/>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9" name="Freeform 53"/>
          <p:cNvSpPr>
            <a:spLocks/>
          </p:cNvSpPr>
          <p:nvPr/>
        </p:nvSpPr>
        <p:spPr bwMode="auto">
          <a:xfrm>
            <a:off x="2948629" y="1329167"/>
            <a:ext cx="187325" cy="257175"/>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0" name="Freeform 54"/>
          <p:cNvSpPr>
            <a:spLocks/>
          </p:cNvSpPr>
          <p:nvPr/>
        </p:nvSpPr>
        <p:spPr bwMode="auto">
          <a:xfrm>
            <a:off x="2521591" y="1505379"/>
            <a:ext cx="514350" cy="336550"/>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1" name="Freeform 55"/>
          <p:cNvSpPr>
            <a:spLocks noEditPoints="1"/>
          </p:cNvSpPr>
          <p:nvPr/>
        </p:nvSpPr>
        <p:spPr bwMode="auto">
          <a:xfrm>
            <a:off x="2102491" y="1800654"/>
            <a:ext cx="296863" cy="520700"/>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Freeform 56"/>
          <p:cNvSpPr>
            <a:spLocks noEditPoints="1"/>
          </p:cNvSpPr>
          <p:nvPr/>
        </p:nvSpPr>
        <p:spPr bwMode="auto">
          <a:xfrm>
            <a:off x="1832616" y="2891267"/>
            <a:ext cx="555625" cy="604838"/>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3" name="Freeform 57"/>
          <p:cNvSpPr>
            <a:spLocks noEditPoints="1"/>
          </p:cNvSpPr>
          <p:nvPr/>
        </p:nvSpPr>
        <p:spPr bwMode="auto">
          <a:xfrm>
            <a:off x="3882079" y="1327579"/>
            <a:ext cx="528638" cy="519113"/>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4" name="Freeform 58"/>
          <p:cNvSpPr>
            <a:spLocks noEditPoints="1"/>
          </p:cNvSpPr>
          <p:nvPr/>
        </p:nvSpPr>
        <p:spPr bwMode="auto">
          <a:xfrm>
            <a:off x="2014671" y="3493203"/>
            <a:ext cx="514350" cy="520700"/>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5" name="Rectangle 59"/>
          <p:cNvSpPr>
            <a:spLocks noChangeArrowheads="1"/>
          </p:cNvSpPr>
          <p:nvPr/>
        </p:nvSpPr>
        <p:spPr bwMode="auto">
          <a:xfrm>
            <a:off x="4010666" y="2999217"/>
            <a:ext cx="627063"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6" name="Rectangle 60"/>
          <p:cNvSpPr>
            <a:spLocks noChangeArrowheads="1"/>
          </p:cNvSpPr>
          <p:nvPr/>
        </p:nvSpPr>
        <p:spPr bwMode="auto">
          <a:xfrm>
            <a:off x="4036066" y="2935717"/>
            <a:ext cx="576263"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7" name="Rectangle 61"/>
          <p:cNvSpPr>
            <a:spLocks noChangeArrowheads="1"/>
          </p:cNvSpPr>
          <p:nvPr/>
        </p:nvSpPr>
        <p:spPr bwMode="auto">
          <a:xfrm>
            <a:off x="4263079" y="2870629"/>
            <a:ext cx="122238"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8" name="Rectangle 62"/>
          <p:cNvSpPr>
            <a:spLocks noChangeArrowheads="1"/>
          </p:cNvSpPr>
          <p:nvPr/>
        </p:nvSpPr>
        <p:spPr bwMode="auto">
          <a:xfrm>
            <a:off x="4285304" y="2637267"/>
            <a:ext cx="77788" cy="25400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49" name="Rectangle 63"/>
          <p:cNvSpPr>
            <a:spLocks noChangeArrowheads="1"/>
          </p:cNvSpPr>
          <p:nvPr/>
        </p:nvSpPr>
        <p:spPr bwMode="auto">
          <a:xfrm>
            <a:off x="4263079" y="2624567"/>
            <a:ext cx="122238"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0" name="Rectangle 64"/>
          <p:cNvSpPr>
            <a:spLocks noChangeArrowheads="1"/>
          </p:cNvSpPr>
          <p:nvPr/>
        </p:nvSpPr>
        <p:spPr bwMode="auto">
          <a:xfrm>
            <a:off x="4448816" y="2870629"/>
            <a:ext cx="119063"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1" name="Rectangle 65"/>
          <p:cNvSpPr>
            <a:spLocks noChangeArrowheads="1"/>
          </p:cNvSpPr>
          <p:nvPr/>
        </p:nvSpPr>
        <p:spPr bwMode="auto">
          <a:xfrm>
            <a:off x="4469454" y="2637267"/>
            <a:ext cx="76200" cy="25400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2" name="Rectangle 66"/>
          <p:cNvSpPr>
            <a:spLocks noChangeArrowheads="1"/>
          </p:cNvSpPr>
          <p:nvPr/>
        </p:nvSpPr>
        <p:spPr bwMode="auto">
          <a:xfrm>
            <a:off x="4448816" y="2624567"/>
            <a:ext cx="119063"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3" name="Rectangle 67"/>
          <p:cNvSpPr>
            <a:spLocks noChangeArrowheads="1"/>
          </p:cNvSpPr>
          <p:nvPr/>
        </p:nvSpPr>
        <p:spPr bwMode="auto">
          <a:xfrm>
            <a:off x="4080516" y="2870629"/>
            <a:ext cx="122238"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4" name="Rectangle 68"/>
          <p:cNvSpPr>
            <a:spLocks noChangeArrowheads="1"/>
          </p:cNvSpPr>
          <p:nvPr/>
        </p:nvSpPr>
        <p:spPr bwMode="auto">
          <a:xfrm>
            <a:off x="4101154" y="2637267"/>
            <a:ext cx="79375" cy="25400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5" name="Rectangle 69"/>
          <p:cNvSpPr>
            <a:spLocks noChangeArrowheads="1"/>
          </p:cNvSpPr>
          <p:nvPr/>
        </p:nvSpPr>
        <p:spPr bwMode="auto">
          <a:xfrm>
            <a:off x="4080516" y="2624567"/>
            <a:ext cx="122238"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6" name="Rectangle 70"/>
          <p:cNvSpPr>
            <a:spLocks noChangeArrowheads="1"/>
          </p:cNvSpPr>
          <p:nvPr/>
        </p:nvSpPr>
        <p:spPr bwMode="auto">
          <a:xfrm>
            <a:off x="4036066" y="2554717"/>
            <a:ext cx="576263" cy="31750"/>
          </a:xfrm>
          <a:prstGeom prst="rect">
            <a:avLst/>
          </a:pr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7" name="Freeform 71"/>
          <p:cNvSpPr>
            <a:spLocks/>
          </p:cNvSpPr>
          <p:nvPr/>
        </p:nvSpPr>
        <p:spPr bwMode="auto">
          <a:xfrm>
            <a:off x="4036066" y="2370567"/>
            <a:ext cx="576263" cy="184150"/>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8" name="Freeform 72"/>
          <p:cNvSpPr>
            <a:spLocks noEditPoints="1"/>
          </p:cNvSpPr>
          <p:nvPr/>
        </p:nvSpPr>
        <p:spPr bwMode="auto">
          <a:xfrm>
            <a:off x="2451741" y="2537254"/>
            <a:ext cx="800100" cy="522288"/>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59" name="Freeform 73"/>
          <p:cNvSpPr>
            <a:spLocks noEditPoints="1"/>
          </p:cNvSpPr>
          <p:nvPr/>
        </p:nvSpPr>
        <p:spPr bwMode="auto">
          <a:xfrm>
            <a:off x="4217041" y="3110342"/>
            <a:ext cx="187325" cy="327025"/>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0" name="Freeform 74"/>
          <p:cNvSpPr>
            <a:spLocks noEditPoints="1"/>
          </p:cNvSpPr>
          <p:nvPr/>
        </p:nvSpPr>
        <p:spPr bwMode="auto">
          <a:xfrm>
            <a:off x="2581916" y="1989567"/>
            <a:ext cx="376238" cy="460375"/>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Freeform 75"/>
          <p:cNvSpPr>
            <a:spLocks noEditPoints="1"/>
          </p:cNvSpPr>
          <p:nvPr/>
        </p:nvSpPr>
        <p:spPr bwMode="auto">
          <a:xfrm>
            <a:off x="3305816" y="2473754"/>
            <a:ext cx="569913" cy="571500"/>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Freeform 76"/>
          <p:cNvSpPr>
            <a:spLocks noEditPoints="1"/>
          </p:cNvSpPr>
          <p:nvPr/>
        </p:nvSpPr>
        <p:spPr bwMode="auto">
          <a:xfrm>
            <a:off x="2737491" y="3210354"/>
            <a:ext cx="642938" cy="487363"/>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Freeform 77"/>
          <p:cNvSpPr>
            <a:spLocks/>
          </p:cNvSpPr>
          <p:nvPr/>
        </p:nvSpPr>
        <p:spPr bwMode="auto">
          <a:xfrm>
            <a:off x="3018479" y="2495979"/>
            <a:ext cx="214313" cy="160338"/>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4" name="Freeform 78"/>
          <p:cNvSpPr>
            <a:spLocks/>
          </p:cNvSpPr>
          <p:nvPr/>
        </p:nvSpPr>
        <p:spPr bwMode="auto">
          <a:xfrm>
            <a:off x="3113729" y="2454704"/>
            <a:ext cx="58738" cy="73025"/>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5" name="Freeform 79"/>
          <p:cNvSpPr>
            <a:spLocks noEditPoints="1"/>
          </p:cNvSpPr>
          <p:nvPr/>
        </p:nvSpPr>
        <p:spPr bwMode="auto">
          <a:xfrm>
            <a:off x="2780354" y="3791379"/>
            <a:ext cx="225425" cy="312738"/>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6" name="Freeform 80"/>
          <p:cNvSpPr>
            <a:spLocks noEditPoints="1"/>
          </p:cNvSpPr>
          <p:nvPr/>
        </p:nvSpPr>
        <p:spPr bwMode="auto">
          <a:xfrm>
            <a:off x="4512316" y="2188004"/>
            <a:ext cx="282575" cy="309563"/>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7" name="Freeform 81"/>
          <p:cNvSpPr>
            <a:spLocks noEditPoints="1"/>
          </p:cNvSpPr>
          <p:nvPr/>
        </p:nvSpPr>
        <p:spPr bwMode="auto">
          <a:xfrm>
            <a:off x="3099441" y="1772079"/>
            <a:ext cx="427038" cy="614363"/>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8" name="Freeform 82"/>
          <p:cNvSpPr>
            <a:spLocks noEditPoints="1"/>
          </p:cNvSpPr>
          <p:nvPr/>
        </p:nvSpPr>
        <p:spPr bwMode="auto">
          <a:xfrm>
            <a:off x="2947041" y="1684767"/>
            <a:ext cx="246063" cy="217488"/>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69" name="Freeform 83"/>
          <p:cNvSpPr>
            <a:spLocks/>
          </p:cNvSpPr>
          <p:nvPr/>
        </p:nvSpPr>
        <p:spPr bwMode="auto">
          <a:xfrm>
            <a:off x="2877191" y="1814942"/>
            <a:ext cx="107950" cy="68263"/>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0" name="Freeform 84"/>
          <p:cNvSpPr>
            <a:spLocks/>
          </p:cNvSpPr>
          <p:nvPr/>
        </p:nvSpPr>
        <p:spPr bwMode="auto">
          <a:xfrm>
            <a:off x="2808929" y="1824467"/>
            <a:ext cx="146050" cy="88900"/>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1" name="Freeform 85"/>
          <p:cNvSpPr>
            <a:spLocks noEditPoints="1"/>
          </p:cNvSpPr>
          <p:nvPr/>
        </p:nvSpPr>
        <p:spPr bwMode="auto">
          <a:xfrm>
            <a:off x="2724791" y="2983342"/>
            <a:ext cx="446088" cy="158750"/>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FE978C"/>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2" name="Freeform 86"/>
          <p:cNvSpPr>
            <a:spLocks/>
          </p:cNvSpPr>
          <p:nvPr/>
        </p:nvSpPr>
        <p:spPr bwMode="auto">
          <a:xfrm>
            <a:off x="4572641" y="3392917"/>
            <a:ext cx="246063" cy="31591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3" name="Freeform 87"/>
          <p:cNvSpPr>
            <a:spLocks/>
          </p:cNvSpPr>
          <p:nvPr/>
        </p:nvSpPr>
        <p:spPr bwMode="auto">
          <a:xfrm>
            <a:off x="4712341" y="3381804"/>
            <a:ext cx="119063" cy="82550"/>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4" name="Freeform 88"/>
          <p:cNvSpPr>
            <a:spLocks/>
          </p:cNvSpPr>
          <p:nvPr/>
        </p:nvSpPr>
        <p:spPr bwMode="auto">
          <a:xfrm>
            <a:off x="4620266" y="3446892"/>
            <a:ext cx="163513" cy="227013"/>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5" name="Freeform 89"/>
          <p:cNvSpPr>
            <a:spLocks noEditPoints="1"/>
          </p:cNvSpPr>
          <p:nvPr/>
        </p:nvSpPr>
        <p:spPr bwMode="auto">
          <a:xfrm>
            <a:off x="4239266" y="2154667"/>
            <a:ext cx="222250" cy="161925"/>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6" name="Freeform 90"/>
          <p:cNvSpPr>
            <a:spLocks/>
          </p:cNvSpPr>
          <p:nvPr/>
        </p:nvSpPr>
        <p:spPr bwMode="auto">
          <a:xfrm>
            <a:off x="2386654" y="3215117"/>
            <a:ext cx="206375" cy="266700"/>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7" name="Freeform 91"/>
          <p:cNvSpPr>
            <a:spLocks/>
          </p:cNvSpPr>
          <p:nvPr/>
        </p:nvSpPr>
        <p:spPr bwMode="auto">
          <a:xfrm>
            <a:off x="2373954" y="3205592"/>
            <a:ext cx="101600" cy="69850"/>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8" name="Freeform 92"/>
          <p:cNvSpPr>
            <a:spLocks/>
          </p:cNvSpPr>
          <p:nvPr/>
        </p:nvSpPr>
        <p:spPr bwMode="auto">
          <a:xfrm>
            <a:off x="2415229" y="3262742"/>
            <a:ext cx="139700" cy="192088"/>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79" name="Freeform 93"/>
          <p:cNvSpPr>
            <a:spLocks noEditPoints="1"/>
          </p:cNvSpPr>
          <p:nvPr/>
        </p:nvSpPr>
        <p:spPr bwMode="auto">
          <a:xfrm>
            <a:off x="3747141" y="4866117"/>
            <a:ext cx="219075" cy="239713"/>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80" name="Freeform 94"/>
          <p:cNvSpPr>
            <a:spLocks/>
          </p:cNvSpPr>
          <p:nvPr/>
        </p:nvSpPr>
        <p:spPr bwMode="auto">
          <a:xfrm>
            <a:off x="3482029" y="3286554"/>
            <a:ext cx="63500" cy="60325"/>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81" name="Freeform 95"/>
          <p:cNvSpPr>
            <a:spLocks/>
          </p:cNvSpPr>
          <p:nvPr/>
        </p:nvSpPr>
        <p:spPr bwMode="auto">
          <a:xfrm>
            <a:off x="3467741" y="3103992"/>
            <a:ext cx="58738" cy="196850"/>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82" name="Freeform 96"/>
          <p:cNvSpPr>
            <a:spLocks/>
          </p:cNvSpPr>
          <p:nvPr/>
        </p:nvSpPr>
        <p:spPr bwMode="auto">
          <a:xfrm>
            <a:off x="3509016" y="3135742"/>
            <a:ext cx="127000" cy="169863"/>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83" name="Freeform 97"/>
          <p:cNvSpPr>
            <a:spLocks/>
          </p:cNvSpPr>
          <p:nvPr/>
        </p:nvSpPr>
        <p:spPr bwMode="auto">
          <a:xfrm>
            <a:off x="3497904" y="3332592"/>
            <a:ext cx="15875" cy="31750"/>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84" name="Freeform 98"/>
          <p:cNvSpPr>
            <a:spLocks noEditPoints="1"/>
          </p:cNvSpPr>
          <p:nvPr/>
        </p:nvSpPr>
        <p:spPr bwMode="auto">
          <a:xfrm>
            <a:off x="3447104" y="1724454"/>
            <a:ext cx="220663" cy="236538"/>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00B0F0"/>
          </a:solidFill>
          <a:ln>
            <a:noFill/>
          </a:ln>
          <a:extLst/>
        </p:spPr>
        <p:txBody>
          <a:bodyPr vert="horz" wrap="square" lIns="91440" tIns="45720" rIns="91440" bIns="45720" numCol="1" anchor="t" anchorCtr="0" compatLnSpc="1">
            <a:prstTxWarp prst="textNoShape">
              <a:avLst/>
            </a:prstTxWarp>
          </a:bodyPr>
          <a:lstStyle/>
          <a:p>
            <a:endParaRPr lang="id-ID"/>
          </a:p>
        </p:txBody>
      </p:sp>
      <p:cxnSp>
        <p:nvCxnSpPr>
          <p:cNvPr id="185" name="直接连接符 184"/>
          <p:cNvCxnSpPr/>
          <p:nvPr/>
        </p:nvCxnSpPr>
        <p:spPr>
          <a:xfrm>
            <a:off x="6993654" y="3086779"/>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6" name="矩形 185"/>
          <p:cNvSpPr/>
          <p:nvPr/>
        </p:nvSpPr>
        <p:spPr>
          <a:xfrm>
            <a:off x="7330652" y="1990643"/>
            <a:ext cx="1313162" cy="430879"/>
          </a:xfrm>
          <a:prstGeom prst="rect">
            <a:avLst/>
          </a:prstGeom>
        </p:spPr>
        <p:txBody>
          <a:bodyPr wrap="none" lIns="91431" tIns="45716" rIns="91431" bIns="45716">
            <a:spAutoFit/>
          </a:bodyPr>
          <a:lstStyle/>
          <a:p>
            <a:r>
              <a:rPr lang="zh-CN" altLang="en-US" sz="2200" b="1" dirty="0">
                <a:solidFill>
                  <a:schemeClr val="bg1">
                    <a:lumMod val="50000"/>
                  </a:schemeClr>
                </a:solidFill>
                <a:latin typeface="微软雅黑" pitchFamily="34" charset="-122"/>
                <a:ea typeface="微软雅黑" pitchFamily="34" charset="-122"/>
              </a:rPr>
              <a:t>添加标题</a:t>
            </a:r>
            <a:endParaRPr lang="en-US" altLang="zh-CN" sz="2200" b="1" dirty="0">
              <a:solidFill>
                <a:schemeClr val="bg1">
                  <a:lumMod val="50000"/>
                </a:schemeClr>
              </a:solidFill>
              <a:latin typeface="微软雅黑" pitchFamily="34" charset="-122"/>
              <a:ea typeface="微软雅黑" pitchFamily="34" charset="-122"/>
            </a:endParaRPr>
          </a:p>
        </p:txBody>
      </p:sp>
      <p:sp>
        <p:nvSpPr>
          <p:cNvPr id="187" name="矩形 47"/>
          <p:cNvSpPr>
            <a:spLocks noChangeArrowheads="1"/>
          </p:cNvSpPr>
          <p:nvPr/>
        </p:nvSpPr>
        <p:spPr bwMode="auto">
          <a:xfrm>
            <a:off x="7317690" y="2405381"/>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lumMod val="50000"/>
                  </a:schemeClr>
                </a:solidFill>
                <a:sym typeface="微软雅黑" pitchFamily="34" charset="-122"/>
              </a:rPr>
              <a:t>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a:t>
            </a:r>
            <a:r>
              <a:rPr lang="zh-CN" altLang="en-US" sz="1400" dirty="0">
                <a:solidFill>
                  <a:schemeClr val="bg1">
                    <a:lumMod val="50000"/>
                  </a:schemeClr>
                </a:solidFill>
                <a:sym typeface="微软雅黑" pitchFamily="34" charset="-122"/>
              </a:rPr>
              <a:t>说明，在此录入上述图表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描述说明。</a:t>
            </a:r>
            <a:endParaRPr lang="zh-CN" altLang="en-US" sz="1400" dirty="0">
              <a:solidFill>
                <a:schemeClr val="bg1">
                  <a:lumMod val="50000"/>
                </a:schemeClr>
              </a:solidFill>
              <a:sym typeface="微软雅黑" pitchFamily="34" charset="-122"/>
            </a:endParaRPr>
          </a:p>
        </p:txBody>
      </p:sp>
      <p:cxnSp>
        <p:nvCxnSpPr>
          <p:cNvPr id="188" name="直接连接符 187"/>
          <p:cNvCxnSpPr/>
          <p:nvPr/>
        </p:nvCxnSpPr>
        <p:spPr>
          <a:xfrm>
            <a:off x="6993654" y="4454931"/>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7330652" y="3358795"/>
            <a:ext cx="1313162" cy="430879"/>
          </a:xfrm>
          <a:prstGeom prst="rect">
            <a:avLst/>
          </a:prstGeom>
        </p:spPr>
        <p:txBody>
          <a:bodyPr wrap="none" lIns="91431" tIns="45716" rIns="91431" bIns="45716">
            <a:spAutoFit/>
          </a:bodyPr>
          <a:lstStyle/>
          <a:p>
            <a:r>
              <a:rPr lang="zh-CN" altLang="en-US" sz="2200" b="1" dirty="0">
                <a:solidFill>
                  <a:schemeClr val="bg1">
                    <a:lumMod val="50000"/>
                  </a:schemeClr>
                </a:solidFill>
                <a:latin typeface="微软雅黑" pitchFamily="34" charset="-122"/>
                <a:ea typeface="微软雅黑" pitchFamily="34" charset="-122"/>
              </a:rPr>
              <a:t>添加标题</a:t>
            </a:r>
            <a:endParaRPr lang="en-US" altLang="zh-CN" sz="2200" b="1" dirty="0">
              <a:solidFill>
                <a:schemeClr val="bg1">
                  <a:lumMod val="50000"/>
                </a:schemeClr>
              </a:solidFill>
              <a:latin typeface="微软雅黑" pitchFamily="34" charset="-122"/>
              <a:ea typeface="微软雅黑" pitchFamily="34" charset="-122"/>
            </a:endParaRPr>
          </a:p>
        </p:txBody>
      </p:sp>
      <p:sp>
        <p:nvSpPr>
          <p:cNvPr id="190" name="矩形 47"/>
          <p:cNvSpPr>
            <a:spLocks noChangeArrowheads="1"/>
          </p:cNvSpPr>
          <p:nvPr/>
        </p:nvSpPr>
        <p:spPr bwMode="auto">
          <a:xfrm>
            <a:off x="7317690" y="3773533"/>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lumMod val="50000"/>
                  </a:schemeClr>
                </a:solidFill>
                <a:sym typeface="微软雅黑" pitchFamily="34" charset="-122"/>
              </a:rPr>
              <a:t>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a:t>
            </a:r>
            <a:r>
              <a:rPr lang="zh-CN" altLang="en-US" sz="1400" dirty="0">
                <a:solidFill>
                  <a:schemeClr val="bg1">
                    <a:lumMod val="50000"/>
                  </a:schemeClr>
                </a:solidFill>
                <a:sym typeface="微软雅黑" pitchFamily="34" charset="-122"/>
              </a:rPr>
              <a:t>说明，在此录入上述图表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描述说明。</a:t>
            </a:r>
            <a:endParaRPr lang="zh-CN" altLang="en-US" sz="1400" dirty="0">
              <a:solidFill>
                <a:schemeClr val="bg1">
                  <a:lumMod val="50000"/>
                </a:schemeClr>
              </a:solidFill>
              <a:sym typeface="微软雅黑" pitchFamily="34" charset="-122"/>
            </a:endParaRPr>
          </a:p>
        </p:txBody>
      </p:sp>
      <p:cxnSp>
        <p:nvCxnSpPr>
          <p:cNvPr id="191" name="直接连接符 190"/>
          <p:cNvCxnSpPr/>
          <p:nvPr/>
        </p:nvCxnSpPr>
        <p:spPr>
          <a:xfrm>
            <a:off x="6993654" y="5895091"/>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7330652" y="4798955"/>
            <a:ext cx="1313162" cy="430879"/>
          </a:xfrm>
          <a:prstGeom prst="rect">
            <a:avLst/>
          </a:prstGeom>
        </p:spPr>
        <p:txBody>
          <a:bodyPr wrap="none" lIns="91431" tIns="45716" rIns="91431" bIns="45716">
            <a:spAutoFit/>
          </a:bodyPr>
          <a:lstStyle/>
          <a:p>
            <a:r>
              <a:rPr lang="zh-CN" altLang="en-US" sz="2200" b="1" dirty="0">
                <a:solidFill>
                  <a:schemeClr val="bg1">
                    <a:lumMod val="50000"/>
                  </a:schemeClr>
                </a:solidFill>
                <a:latin typeface="微软雅黑" pitchFamily="34" charset="-122"/>
                <a:ea typeface="微软雅黑" pitchFamily="34" charset="-122"/>
              </a:rPr>
              <a:t>添加标题</a:t>
            </a:r>
            <a:endParaRPr lang="en-US" altLang="zh-CN" sz="2200" b="1" dirty="0">
              <a:solidFill>
                <a:schemeClr val="bg1">
                  <a:lumMod val="50000"/>
                </a:schemeClr>
              </a:solidFill>
              <a:latin typeface="微软雅黑" pitchFamily="34" charset="-122"/>
              <a:ea typeface="微软雅黑" pitchFamily="34" charset="-122"/>
            </a:endParaRPr>
          </a:p>
        </p:txBody>
      </p:sp>
      <p:sp>
        <p:nvSpPr>
          <p:cNvPr id="193" name="矩形 47"/>
          <p:cNvSpPr>
            <a:spLocks noChangeArrowheads="1"/>
          </p:cNvSpPr>
          <p:nvPr/>
        </p:nvSpPr>
        <p:spPr bwMode="auto">
          <a:xfrm>
            <a:off x="7317690" y="5213693"/>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lumMod val="50000"/>
                  </a:schemeClr>
                </a:solidFill>
                <a:sym typeface="微软雅黑" pitchFamily="34" charset="-122"/>
              </a:rPr>
              <a:t>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a:t>
            </a:r>
            <a:r>
              <a:rPr lang="zh-CN" altLang="en-US" sz="1400" dirty="0">
                <a:solidFill>
                  <a:schemeClr val="bg1">
                    <a:lumMod val="50000"/>
                  </a:schemeClr>
                </a:solidFill>
                <a:sym typeface="微软雅黑" pitchFamily="34" charset="-122"/>
              </a:rPr>
              <a:t>说明，在此录入上述图表</a:t>
            </a:r>
            <a:r>
              <a:rPr lang="zh-CN" altLang="en-US" sz="1400" dirty="0" smtClean="0">
                <a:solidFill>
                  <a:schemeClr val="bg1">
                    <a:lumMod val="50000"/>
                  </a:schemeClr>
                </a:solidFill>
                <a:sym typeface="微软雅黑" pitchFamily="34" charset="-122"/>
              </a:rPr>
              <a:t>的</a:t>
            </a:r>
            <a:r>
              <a:rPr lang="zh-CN" altLang="en-US" sz="1400" dirty="0">
                <a:solidFill>
                  <a:schemeClr val="bg1">
                    <a:lumMod val="50000"/>
                  </a:schemeClr>
                </a:solidFill>
                <a:sym typeface="微软雅黑" pitchFamily="34" charset="-122"/>
              </a:rPr>
              <a:t>综合</a:t>
            </a:r>
            <a:r>
              <a:rPr lang="zh-CN" altLang="en-US" sz="1400" dirty="0" smtClean="0">
                <a:solidFill>
                  <a:schemeClr val="bg1">
                    <a:lumMod val="50000"/>
                  </a:schemeClr>
                </a:solidFill>
                <a:sym typeface="微软雅黑" pitchFamily="34" charset="-122"/>
              </a:rPr>
              <a:t>描述说明。</a:t>
            </a:r>
            <a:endParaRPr lang="zh-CN" altLang="en-US" sz="1400" dirty="0">
              <a:solidFill>
                <a:schemeClr val="bg1">
                  <a:lumMod val="50000"/>
                </a:schemeClr>
              </a:solidFill>
              <a:sym typeface="微软雅黑" pitchFamily="34" charset="-122"/>
            </a:endParaRPr>
          </a:p>
        </p:txBody>
      </p:sp>
      <p:sp>
        <p:nvSpPr>
          <p:cNvPr id="194" name="Freeform 5"/>
          <p:cNvSpPr>
            <a:spLocks/>
          </p:cNvSpPr>
          <p:nvPr/>
        </p:nvSpPr>
        <p:spPr bwMode="auto">
          <a:xfrm rot="1855731">
            <a:off x="6318086" y="2090737"/>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12700" cap="flat">
            <a:no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95" name="TextBox 194"/>
          <p:cNvSpPr txBox="1"/>
          <p:nvPr/>
        </p:nvSpPr>
        <p:spPr>
          <a:xfrm>
            <a:off x="6577171" y="2161917"/>
            <a:ext cx="377796" cy="707886"/>
          </a:xfrm>
          <a:prstGeom prst="rect">
            <a:avLst/>
          </a:prstGeom>
          <a:noFill/>
        </p:spPr>
        <p:txBody>
          <a:bodyPr wrap="square" rtlCol="0">
            <a:spAutoFit/>
          </a:bodyPr>
          <a:lstStyle/>
          <a:p>
            <a:r>
              <a:rPr lang="en-US" altLang="zh-CN" sz="4000" b="1" dirty="0" smtClean="0">
                <a:solidFill>
                  <a:schemeClr val="bg1"/>
                </a:solidFill>
                <a:latin typeface="微软雅黑" pitchFamily="34" charset="-122"/>
                <a:ea typeface="微软雅黑" pitchFamily="34" charset="-122"/>
              </a:rPr>
              <a:t>1</a:t>
            </a:r>
            <a:endParaRPr lang="zh-CN" altLang="en-US" sz="4000" b="1" dirty="0">
              <a:solidFill>
                <a:schemeClr val="bg1"/>
              </a:solidFill>
              <a:latin typeface="微软雅黑" pitchFamily="34" charset="-122"/>
              <a:ea typeface="微软雅黑" pitchFamily="34" charset="-122"/>
            </a:endParaRPr>
          </a:p>
        </p:txBody>
      </p:sp>
      <p:sp>
        <p:nvSpPr>
          <p:cNvPr id="196" name="Freeform 5"/>
          <p:cNvSpPr>
            <a:spLocks/>
          </p:cNvSpPr>
          <p:nvPr/>
        </p:nvSpPr>
        <p:spPr bwMode="auto">
          <a:xfrm rot="1855731">
            <a:off x="6298017" y="341230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E978C"/>
          </a:solidFill>
          <a:ln w="12700" cap="flat">
            <a:no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97" name="TextBox 196"/>
          <p:cNvSpPr txBox="1"/>
          <p:nvPr/>
        </p:nvSpPr>
        <p:spPr>
          <a:xfrm>
            <a:off x="6557102" y="3483482"/>
            <a:ext cx="377796" cy="707886"/>
          </a:xfrm>
          <a:prstGeom prst="rect">
            <a:avLst/>
          </a:prstGeom>
          <a:noFill/>
        </p:spPr>
        <p:txBody>
          <a:bodyPr wrap="square" rtlCol="0">
            <a:spAutoFit/>
          </a:bodyPr>
          <a:lstStyle/>
          <a:p>
            <a:r>
              <a:rPr lang="en-US" altLang="zh-CN" sz="4000" b="1" dirty="0" smtClean="0">
                <a:solidFill>
                  <a:schemeClr val="bg1"/>
                </a:solidFill>
                <a:latin typeface="微软雅黑" pitchFamily="34" charset="-122"/>
                <a:ea typeface="微软雅黑" pitchFamily="34" charset="-122"/>
              </a:rPr>
              <a:t>2</a:t>
            </a:r>
            <a:endParaRPr lang="zh-CN" altLang="en-US" sz="4000" b="1" dirty="0">
              <a:solidFill>
                <a:schemeClr val="bg1"/>
              </a:solidFill>
              <a:latin typeface="微软雅黑" pitchFamily="34" charset="-122"/>
              <a:ea typeface="微软雅黑" pitchFamily="34" charset="-122"/>
            </a:endParaRPr>
          </a:p>
        </p:txBody>
      </p:sp>
      <p:sp>
        <p:nvSpPr>
          <p:cNvPr id="198" name="Freeform 5"/>
          <p:cNvSpPr>
            <a:spLocks/>
          </p:cNvSpPr>
          <p:nvPr/>
        </p:nvSpPr>
        <p:spPr bwMode="auto">
          <a:xfrm rot="1855731">
            <a:off x="6290648" y="4844563"/>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12700" cap="flat">
            <a:no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99" name="TextBox 198"/>
          <p:cNvSpPr txBox="1"/>
          <p:nvPr/>
        </p:nvSpPr>
        <p:spPr>
          <a:xfrm>
            <a:off x="6549733" y="4915743"/>
            <a:ext cx="377796" cy="707886"/>
          </a:xfrm>
          <a:prstGeom prst="rect">
            <a:avLst/>
          </a:prstGeom>
          <a:noFill/>
        </p:spPr>
        <p:txBody>
          <a:bodyPr wrap="square" rtlCol="0">
            <a:spAutoFit/>
          </a:bodyPr>
          <a:lstStyle/>
          <a:p>
            <a:r>
              <a:rPr lang="en-US" altLang="zh-CN" sz="4000" b="1" dirty="0" smtClean="0">
                <a:solidFill>
                  <a:schemeClr val="bg1"/>
                </a:solidFill>
                <a:latin typeface="微软雅黑" pitchFamily="34" charset="-122"/>
                <a:ea typeface="微软雅黑" pitchFamily="34" charset="-122"/>
              </a:rPr>
              <a:t>3</a:t>
            </a:r>
            <a:endParaRPr lang="zh-CN" altLang="en-US" sz="4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43338682"/>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2" presetClass="entr" presetSubtype="4"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ppt_x"/>
                                          </p:val>
                                        </p:tav>
                                        <p:tav tm="100000">
                                          <p:val>
                                            <p:strVal val="#ppt_x"/>
                                          </p:val>
                                        </p:tav>
                                      </p:tavLst>
                                    </p:anim>
                                    <p:anim calcmode="lin" valueType="num">
                                      <p:cBhvr additive="base">
                                        <p:cTn id="20" dur="500" fill="hold"/>
                                        <p:tgtEl>
                                          <p:spTgt spid="8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500" fill="hold"/>
                                        <p:tgtEl>
                                          <p:spTgt spid="86"/>
                                        </p:tgtEl>
                                        <p:attrNameLst>
                                          <p:attrName>ppt_x</p:attrName>
                                        </p:attrNameLst>
                                      </p:cBhvr>
                                      <p:tavLst>
                                        <p:tav tm="0">
                                          <p:val>
                                            <p:strVal val="#ppt_x"/>
                                          </p:val>
                                        </p:tav>
                                        <p:tav tm="100000">
                                          <p:val>
                                            <p:strVal val="#ppt_x"/>
                                          </p:val>
                                        </p:tav>
                                      </p:tavLst>
                                    </p:anim>
                                    <p:anim calcmode="lin" valueType="num">
                                      <p:cBhvr additive="base">
                                        <p:cTn id="28" dur="500" fill="hold"/>
                                        <p:tgtEl>
                                          <p:spTgt spid="86"/>
                                        </p:tgtEl>
                                        <p:attrNameLst>
                                          <p:attrName>ppt_y</p:attrName>
                                        </p:attrNameLst>
                                      </p:cBhvr>
                                      <p:tavLst>
                                        <p:tav tm="0">
                                          <p:val>
                                            <p:strVal val="1+#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fill="hold"/>
                                        <p:tgtEl>
                                          <p:spTgt spid="88"/>
                                        </p:tgtEl>
                                        <p:attrNameLst>
                                          <p:attrName>ppt_x</p:attrName>
                                        </p:attrNameLst>
                                      </p:cBhvr>
                                      <p:tavLst>
                                        <p:tav tm="0">
                                          <p:val>
                                            <p:strVal val="1+#ppt_w/2"/>
                                          </p:val>
                                        </p:tav>
                                        <p:tav tm="100000">
                                          <p:val>
                                            <p:strVal val="#ppt_x"/>
                                          </p:val>
                                        </p:tav>
                                      </p:tavLst>
                                    </p:anim>
                                    <p:anim calcmode="lin" valueType="num">
                                      <p:cBhvr additive="base">
                                        <p:cTn id="32" dur="500" fill="hold"/>
                                        <p:tgtEl>
                                          <p:spTgt spid="88"/>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500" fill="hold"/>
                                        <p:tgtEl>
                                          <p:spTgt spid="90"/>
                                        </p:tgtEl>
                                        <p:attrNameLst>
                                          <p:attrName>ppt_x</p:attrName>
                                        </p:attrNameLst>
                                      </p:cBhvr>
                                      <p:tavLst>
                                        <p:tav tm="0">
                                          <p:val>
                                            <p:strVal val="#ppt_x"/>
                                          </p:val>
                                        </p:tav>
                                        <p:tav tm="100000">
                                          <p:val>
                                            <p:strVal val="#ppt_x"/>
                                          </p:val>
                                        </p:tav>
                                      </p:tavLst>
                                    </p:anim>
                                    <p:anim calcmode="lin" valueType="num">
                                      <p:cBhvr additive="base">
                                        <p:cTn id="40" dur="500" fill="hold"/>
                                        <p:tgtEl>
                                          <p:spTgt spid="9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1+#ppt_w/2"/>
                                          </p:val>
                                        </p:tav>
                                        <p:tav tm="100000">
                                          <p:val>
                                            <p:strVal val="#ppt_x"/>
                                          </p:val>
                                        </p:tav>
                                      </p:tavLst>
                                    </p:anim>
                                    <p:anim calcmode="lin" valueType="num">
                                      <p:cBhvr additive="base">
                                        <p:cTn id="48" dur="500" fill="hold"/>
                                        <p:tgtEl>
                                          <p:spTgt spid="92"/>
                                        </p:tgtEl>
                                        <p:attrNameLst>
                                          <p:attrName>ppt_y</p:attrName>
                                        </p:attrNameLst>
                                      </p:cBhvr>
                                      <p:tavLst>
                                        <p:tav tm="0">
                                          <p:val>
                                            <p:strVal val="0-#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 calcmode="lin" valueType="num">
                                      <p:cBhvr additive="base">
                                        <p:cTn id="51" dur="500" fill="hold"/>
                                        <p:tgtEl>
                                          <p:spTgt spid="93"/>
                                        </p:tgtEl>
                                        <p:attrNameLst>
                                          <p:attrName>ppt_x</p:attrName>
                                        </p:attrNameLst>
                                      </p:cBhvr>
                                      <p:tavLst>
                                        <p:tav tm="0">
                                          <p:val>
                                            <p:strVal val="#ppt_x"/>
                                          </p:val>
                                        </p:tav>
                                        <p:tav tm="100000">
                                          <p:val>
                                            <p:strVal val="#ppt_x"/>
                                          </p:val>
                                        </p:tav>
                                      </p:tavLst>
                                    </p:anim>
                                    <p:anim calcmode="lin" valueType="num">
                                      <p:cBhvr additive="base">
                                        <p:cTn id="52" dur="500" fill="hold"/>
                                        <p:tgtEl>
                                          <p:spTgt spid="9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fill="hold"/>
                                        <p:tgtEl>
                                          <p:spTgt spid="94"/>
                                        </p:tgtEl>
                                        <p:attrNameLst>
                                          <p:attrName>ppt_x</p:attrName>
                                        </p:attrNameLst>
                                      </p:cBhvr>
                                      <p:tavLst>
                                        <p:tav tm="0">
                                          <p:val>
                                            <p:strVal val="#ppt_x"/>
                                          </p:val>
                                        </p:tav>
                                        <p:tav tm="100000">
                                          <p:val>
                                            <p:strVal val="#ppt_x"/>
                                          </p:val>
                                        </p:tav>
                                      </p:tavLst>
                                    </p:anim>
                                    <p:anim calcmode="lin" valueType="num">
                                      <p:cBhvr additive="base">
                                        <p:cTn id="56" dur="500" fill="hold"/>
                                        <p:tgtEl>
                                          <p:spTgt spid="9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5"/>
                                        </p:tgtEl>
                                        <p:attrNameLst>
                                          <p:attrName>style.visibility</p:attrName>
                                        </p:attrNameLst>
                                      </p:cBhvr>
                                      <p:to>
                                        <p:strVal val="visible"/>
                                      </p:to>
                                    </p:set>
                                    <p:anim calcmode="lin" valueType="num">
                                      <p:cBhvr additive="base">
                                        <p:cTn id="59" dur="500" fill="hold"/>
                                        <p:tgtEl>
                                          <p:spTgt spid="95"/>
                                        </p:tgtEl>
                                        <p:attrNameLst>
                                          <p:attrName>ppt_x</p:attrName>
                                        </p:attrNameLst>
                                      </p:cBhvr>
                                      <p:tavLst>
                                        <p:tav tm="0">
                                          <p:val>
                                            <p:strVal val="#ppt_x"/>
                                          </p:val>
                                        </p:tav>
                                        <p:tav tm="100000">
                                          <p:val>
                                            <p:strVal val="#ppt_x"/>
                                          </p:val>
                                        </p:tav>
                                      </p:tavLst>
                                    </p:anim>
                                    <p:anim calcmode="lin" valueType="num">
                                      <p:cBhvr additive="base">
                                        <p:cTn id="60" dur="500" fill="hold"/>
                                        <p:tgtEl>
                                          <p:spTgt spid="9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 calcmode="lin" valueType="num">
                                      <p:cBhvr additive="base">
                                        <p:cTn id="63" dur="500" fill="hold"/>
                                        <p:tgtEl>
                                          <p:spTgt spid="96"/>
                                        </p:tgtEl>
                                        <p:attrNameLst>
                                          <p:attrName>ppt_x</p:attrName>
                                        </p:attrNameLst>
                                      </p:cBhvr>
                                      <p:tavLst>
                                        <p:tav tm="0">
                                          <p:val>
                                            <p:strVal val="#ppt_x"/>
                                          </p:val>
                                        </p:tav>
                                        <p:tav tm="100000">
                                          <p:val>
                                            <p:strVal val="#ppt_x"/>
                                          </p:val>
                                        </p:tav>
                                      </p:tavLst>
                                    </p:anim>
                                    <p:anim calcmode="lin" valueType="num">
                                      <p:cBhvr additive="base">
                                        <p:cTn id="64" dur="500" fill="hold"/>
                                        <p:tgtEl>
                                          <p:spTgt spid="96"/>
                                        </p:tgtEl>
                                        <p:attrNameLst>
                                          <p:attrName>ppt_y</p:attrName>
                                        </p:attrNameLst>
                                      </p:cBhvr>
                                      <p:tavLst>
                                        <p:tav tm="0">
                                          <p:val>
                                            <p:strVal val="1+#ppt_h/2"/>
                                          </p:val>
                                        </p:tav>
                                        <p:tav tm="100000">
                                          <p:val>
                                            <p:strVal val="#ppt_y"/>
                                          </p:val>
                                        </p:tav>
                                      </p:tavLst>
                                    </p:anim>
                                  </p:childTnLst>
                                </p:cTn>
                              </p:par>
                              <p:par>
                                <p:cTn id="65" presetID="2" presetClass="entr" presetSubtype="6" fill="hold" nodeType="withEffect">
                                  <p:stCondLst>
                                    <p:cond delay="0"/>
                                  </p:stCondLst>
                                  <p:childTnLst>
                                    <p:set>
                                      <p:cBhvr>
                                        <p:cTn id="66" dur="1" fill="hold">
                                          <p:stCondLst>
                                            <p:cond delay="0"/>
                                          </p:stCondLst>
                                        </p:cTn>
                                        <p:tgtEl>
                                          <p:spTgt spid="97"/>
                                        </p:tgtEl>
                                        <p:attrNameLst>
                                          <p:attrName>style.visibility</p:attrName>
                                        </p:attrNameLst>
                                      </p:cBhvr>
                                      <p:to>
                                        <p:strVal val="visible"/>
                                      </p:to>
                                    </p:set>
                                    <p:anim calcmode="lin" valueType="num">
                                      <p:cBhvr additive="base">
                                        <p:cTn id="67" dur="500" fill="hold"/>
                                        <p:tgtEl>
                                          <p:spTgt spid="97"/>
                                        </p:tgtEl>
                                        <p:attrNameLst>
                                          <p:attrName>ppt_x</p:attrName>
                                        </p:attrNameLst>
                                      </p:cBhvr>
                                      <p:tavLst>
                                        <p:tav tm="0">
                                          <p:val>
                                            <p:strVal val="1+#ppt_w/2"/>
                                          </p:val>
                                        </p:tav>
                                        <p:tav tm="100000">
                                          <p:val>
                                            <p:strVal val="#ppt_x"/>
                                          </p:val>
                                        </p:tav>
                                      </p:tavLst>
                                    </p:anim>
                                    <p:anim calcmode="lin" valueType="num">
                                      <p:cBhvr additive="base">
                                        <p:cTn id="68" dur="500" fill="hold"/>
                                        <p:tgtEl>
                                          <p:spTgt spid="97"/>
                                        </p:tgtEl>
                                        <p:attrNameLst>
                                          <p:attrName>ppt_y</p:attrName>
                                        </p:attrNameLst>
                                      </p:cBhvr>
                                      <p:tavLst>
                                        <p:tav tm="0">
                                          <p:val>
                                            <p:strVal val="1+#ppt_h/2"/>
                                          </p:val>
                                        </p:tav>
                                        <p:tav tm="100000">
                                          <p:val>
                                            <p:strVal val="#ppt_y"/>
                                          </p:val>
                                        </p:tav>
                                      </p:tavLst>
                                    </p:anim>
                                  </p:childTnLst>
                                </p:cTn>
                              </p:par>
                              <p:par>
                                <p:cTn id="69" presetID="2" presetClass="entr" presetSubtype="6"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anim calcmode="lin" valueType="num">
                                      <p:cBhvr additive="base">
                                        <p:cTn id="71" dur="500" fill="hold"/>
                                        <p:tgtEl>
                                          <p:spTgt spid="104"/>
                                        </p:tgtEl>
                                        <p:attrNameLst>
                                          <p:attrName>ppt_x</p:attrName>
                                        </p:attrNameLst>
                                      </p:cBhvr>
                                      <p:tavLst>
                                        <p:tav tm="0">
                                          <p:val>
                                            <p:strVal val="1+#ppt_w/2"/>
                                          </p:val>
                                        </p:tav>
                                        <p:tav tm="100000">
                                          <p:val>
                                            <p:strVal val="#ppt_x"/>
                                          </p:val>
                                        </p:tav>
                                      </p:tavLst>
                                    </p:anim>
                                    <p:anim calcmode="lin" valueType="num">
                                      <p:cBhvr additive="base">
                                        <p:cTn id="72" dur="500" fill="hold"/>
                                        <p:tgtEl>
                                          <p:spTgt spid="10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 calcmode="lin" valueType="num">
                                      <p:cBhvr additive="base">
                                        <p:cTn id="75" dur="500" fill="hold"/>
                                        <p:tgtEl>
                                          <p:spTgt spid="105"/>
                                        </p:tgtEl>
                                        <p:attrNameLst>
                                          <p:attrName>ppt_x</p:attrName>
                                        </p:attrNameLst>
                                      </p:cBhvr>
                                      <p:tavLst>
                                        <p:tav tm="0">
                                          <p:val>
                                            <p:strVal val="#ppt_x"/>
                                          </p:val>
                                        </p:tav>
                                        <p:tav tm="100000">
                                          <p:val>
                                            <p:strVal val="#ppt_x"/>
                                          </p:val>
                                        </p:tav>
                                      </p:tavLst>
                                    </p:anim>
                                    <p:anim calcmode="lin" valueType="num">
                                      <p:cBhvr additive="base">
                                        <p:cTn id="76" dur="500" fill="hold"/>
                                        <p:tgtEl>
                                          <p:spTgt spid="10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 calcmode="lin" valueType="num">
                                      <p:cBhvr additive="base">
                                        <p:cTn id="79" dur="500" fill="hold"/>
                                        <p:tgtEl>
                                          <p:spTgt spid="106"/>
                                        </p:tgtEl>
                                        <p:attrNameLst>
                                          <p:attrName>ppt_x</p:attrName>
                                        </p:attrNameLst>
                                      </p:cBhvr>
                                      <p:tavLst>
                                        <p:tav tm="0">
                                          <p:val>
                                            <p:strVal val="#ppt_x"/>
                                          </p:val>
                                        </p:tav>
                                        <p:tav tm="100000">
                                          <p:val>
                                            <p:strVal val="#ppt_x"/>
                                          </p:val>
                                        </p:tav>
                                      </p:tavLst>
                                    </p:anim>
                                    <p:anim calcmode="lin" valueType="num">
                                      <p:cBhvr additive="base">
                                        <p:cTn id="80" dur="500" fill="hold"/>
                                        <p:tgtEl>
                                          <p:spTgt spid="10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cBhvr additive="base">
                                        <p:cTn id="83" dur="500" fill="hold"/>
                                        <p:tgtEl>
                                          <p:spTgt spid="107"/>
                                        </p:tgtEl>
                                        <p:attrNameLst>
                                          <p:attrName>ppt_x</p:attrName>
                                        </p:attrNameLst>
                                      </p:cBhvr>
                                      <p:tavLst>
                                        <p:tav tm="0">
                                          <p:val>
                                            <p:strVal val="#ppt_x"/>
                                          </p:val>
                                        </p:tav>
                                        <p:tav tm="100000">
                                          <p:val>
                                            <p:strVal val="#ppt_x"/>
                                          </p:val>
                                        </p:tav>
                                      </p:tavLst>
                                    </p:anim>
                                    <p:anim calcmode="lin" valueType="num">
                                      <p:cBhvr additive="base">
                                        <p:cTn id="84" dur="500" fill="hold"/>
                                        <p:tgtEl>
                                          <p:spTgt spid="10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anim calcmode="lin" valueType="num">
                                      <p:cBhvr additive="base">
                                        <p:cTn id="91" dur="500" fill="hold"/>
                                        <p:tgtEl>
                                          <p:spTgt spid="109"/>
                                        </p:tgtEl>
                                        <p:attrNameLst>
                                          <p:attrName>ppt_x</p:attrName>
                                        </p:attrNameLst>
                                      </p:cBhvr>
                                      <p:tavLst>
                                        <p:tav tm="0">
                                          <p:val>
                                            <p:strVal val="#ppt_x"/>
                                          </p:val>
                                        </p:tav>
                                        <p:tav tm="100000">
                                          <p:val>
                                            <p:strVal val="#ppt_x"/>
                                          </p:val>
                                        </p:tav>
                                      </p:tavLst>
                                    </p:anim>
                                    <p:anim calcmode="lin" valueType="num">
                                      <p:cBhvr additive="base">
                                        <p:cTn id="92" dur="500" fill="hold"/>
                                        <p:tgtEl>
                                          <p:spTgt spid="10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anim calcmode="lin" valueType="num">
                                      <p:cBhvr additive="base">
                                        <p:cTn id="95" dur="500" fill="hold"/>
                                        <p:tgtEl>
                                          <p:spTgt spid="110"/>
                                        </p:tgtEl>
                                        <p:attrNameLst>
                                          <p:attrName>ppt_x</p:attrName>
                                        </p:attrNameLst>
                                      </p:cBhvr>
                                      <p:tavLst>
                                        <p:tav tm="0">
                                          <p:val>
                                            <p:strVal val="#ppt_x"/>
                                          </p:val>
                                        </p:tav>
                                        <p:tav tm="100000">
                                          <p:val>
                                            <p:strVal val="#ppt_x"/>
                                          </p:val>
                                        </p:tav>
                                      </p:tavLst>
                                    </p:anim>
                                    <p:anim calcmode="lin" valueType="num">
                                      <p:cBhvr additive="base">
                                        <p:cTn id="96" dur="500" fill="hold"/>
                                        <p:tgtEl>
                                          <p:spTgt spid="11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additive="base">
                                        <p:cTn id="99" dur="500" fill="hold"/>
                                        <p:tgtEl>
                                          <p:spTgt spid="111"/>
                                        </p:tgtEl>
                                        <p:attrNameLst>
                                          <p:attrName>ppt_x</p:attrName>
                                        </p:attrNameLst>
                                      </p:cBhvr>
                                      <p:tavLst>
                                        <p:tav tm="0">
                                          <p:val>
                                            <p:strVal val="#ppt_x"/>
                                          </p:val>
                                        </p:tav>
                                        <p:tav tm="100000">
                                          <p:val>
                                            <p:strVal val="#ppt_x"/>
                                          </p:val>
                                        </p:tav>
                                      </p:tavLst>
                                    </p:anim>
                                    <p:anim calcmode="lin" valueType="num">
                                      <p:cBhvr additive="base">
                                        <p:cTn id="100" dur="500" fill="hold"/>
                                        <p:tgtEl>
                                          <p:spTgt spid="111"/>
                                        </p:tgtEl>
                                        <p:attrNameLst>
                                          <p:attrName>ppt_y</p:attrName>
                                        </p:attrNameLst>
                                      </p:cBhvr>
                                      <p:tavLst>
                                        <p:tav tm="0">
                                          <p:val>
                                            <p:strVal val="1+#ppt_h/2"/>
                                          </p:val>
                                        </p:tav>
                                        <p:tav tm="100000">
                                          <p:val>
                                            <p:strVal val="#ppt_y"/>
                                          </p:val>
                                        </p:tav>
                                      </p:tavLst>
                                    </p:anim>
                                  </p:childTnLst>
                                </p:cTn>
                              </p:par>
                              <p:par>
                                <p:cTn id="101" presetID="2" presetClass="entr" presetSubtype="1" fill="hold" grpId="0" nodeType="withEffect">
                                  <p:stCondLst>
                                    <p:cond delay="0"/>
                                  </p:stCondLst>
                                  <p:childTnLst>
                                    <p:set>
                                      <p:cBhvr>
                                        <p:cTn id="102" dur="1" fill="hold">
                                          <p:stCondLst>
                                            <p:cond delay="0"/>
                                          </p:stCondLst>
                                        </p:cTn>
                                        <p:tgtEl>
                                          <p:spTgt spid="112"/>
                                        </p:tgtEl>
                                        <p:attrNameLst>
                                          <p:attrName>style.visibility</p:attrName>
                                        </p:attrNameLst>
                                      </p:cBhvr>
                                      <p:to>
                                        <p:strVal val="visible"/>
                                      </p:to>
                                    </p:set>
                                    <p:anim calcmode="lin" valueType="num">
                                      <p:cBhvr additive="base">
                                        <p:cTn id="103" dur="500" fill="hold"/>
                                        <p:tgtEl>
                                          <p:spTgt spid="112"/>
                                        </p:tgtEl>
                                        <p:attrNameLst>
                                          <p:attrName>ppt_x</p:attrName>
                                        </p:attrNameLst>
                                      </p:cBhvr>
                                      <p:tavLst>
                                        <p:tav tm="0">
                                          <p:val>
                                            <p:strVal val="#ppt_x"/>
                                          </p:val>
                                        </p:tav>
                                        <p:tav tm="100000">
                                          <p:val>
                                            <p:strVal val="#ppt_x"/>
                                          </p:val>
                                        </p:tav>
                                      </p:tavLst>
                                    </p:anim>
                                    <p:anim calcmode="lin" valueType="num">
                                      <p:cBhvr additive="base">
                                        <p:cTn id="104" dur="500" fill="hold"/>
                                        <p:tgtEl>
                                          <p:spTgt spid="112"/>
                                        </p:tgtEl>
                                        <p:attrNameLst>
                                          <p:attrName>ppt_y</p:attrName>
                                        </p:attrNameLst>
                                      </p:cBhvr>
                                      <p:tavLst>
                                        <p:tav tm="0">
                                          <p:val>
                                            <p:strVal val="0-#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3"/>
                                        </p:tgtEl>
                                        <p:attrNameLst>
                                          <p:attrName>style.visibility</p:attrName>
                                        </p:attrNameLst>
                                      </p:cBhvr>
                                      <p:to>
                                        <p:strVal val="visible"/>
                                      </p:to>
                                    </p:set>
                                    <p:anim calcmode="lin" valueType="num">
                                      <p:cBhvr additive="base">
                                        <p:cTn id="107" dur="500" fill="hold"/>
                                        <p:tgtEl>
                                          <p:spTgt spid="113"/>
                                        </p:tgtEl>
                                        <p:attrNameLst>
                                          <p:attrName>ppt_x</p:attrName>
                                        </p:attrNameLst>
                                      </p:cBhvr>
                                      <p:tavLst>
                                        <p:tav tm="0">
                                          <p:val>
                                            <p:strVal val="#ppt_x"/>
                                          </p:val>
                                        </p:tav>
                                        <p:tav tm="100000">
                                          <p:val>
                                            <p:strVal val="#ppt_x"/>
                                          </p:val>
                                        </p:tav>
                                      </p:tavLst>
                                    </p:anim>
                                    <p:anim calcmode="lin" valueType="num">
                                      <p:cBhvr additive="base">
                                        <p:cTn id="108" dur="500" fill="hold"/>
                                        <p:tgtEl>
                                          <p:spTgt spid="113"/>
                                        </p:tgtEl>
                                        <p:attrNameLst>
                                          <p:attrName>ppt_y</p:attrName>
                                        </p:attrNameLst>
                                      </p:cBhvr>
                                      <p:tavLst>
                                        <p:tav tm="0">
                                          <p:val>
                                            <p:strVal val="1+#ppt_h/2"/>
                                          </p:val>
                                        </p:tav>
                                        <p:tav tm="100000">
                                          <p:val>
                                            <p:strVal val="#ppt_y"/>
                                          </p:val>
                                        </p:tav>
                                      </p:tavLst>
                                    </p:anim>
                                  </p:childTnLst>
                                </p:cTn>
                              </p:par>
                              <p:par>
                                <p:cTn id="109" presetID="2" presetClass="entr" presetSubtype="9" fill="hold" grpId="0" nodeType="withEffect">
                                  <p:stCondLst>
                                    <p:cond delay="0"/>
                                  </p:stCondLst>
                                  <p:childTnLst>
                                    <p:set>
                                      <p:cBhvr>
                                        <p:cTn id="110" dur="1" fill="hold">
                                          <p:stCondLst>
                                            <p:cond delay="0"/>
                                          </p:stCondLst>
                                        </p:cTn>
                                        <p:tgtEl>
                                          <p:spTgt spid="114"/>
                                        </p:tgtEl>
                                        <p:attrNameLst>
                                          <p:attrName>style.visibility</p:attrName>
                                        </p:attrNameLst>
                                      </p:cBhvr>
                                      <p:to>
                                        <p:strVal val="visible"/>
                                      </p:to>
                                    </p:set>
                                    <p:anim calcmode="lin" valueType="num">
                                      <p:cBhvr additive="base">
                                        <p:cTn id="111" dur="500" fill="hold"/>
                                        <p:tgtEl>
                                          <p:spTgt spid="114"/>
                                        </p:tgtEl>
                                        <p:attrNameLst>
                                          <p:attrName>ppt_x</p:attrName>
                                        </p:attrNameLst>
                                      </p:cBhvr>
                                      <p:tavLst>
                                        <p:tav tm="0">
                                          <p:val>
                                            <p:strVal val="0-#ppt_w/2"/>
                                          </p:val>
                                        </p:tav>
                                        <p:tav tm="100000">
                                          <p:val>
                                            <p:strVal val="#ppt_x"/>
                                          </p:val>
                                        </p:tav>
                                      </p:tavLst>
                                    </p:anim>
                                    <p:anim calcmode="lin" valueType="num">
                                      <p:cBhvr additive="base">
                                        <p:cTn id="112" dur="500" fill="hold"/>
                                        <p:tgtEl>
                                          <p:spTgt spid="114"/>
                                        </p:tgtEl>
                                        <p:attrNameLst>
                                          <p:attrName>ppt_y</p:attrName>
                                        </p:attrNameLst>
                                      </p:cBhvr>
                                      <p:tavLst>
                                        <p:tav tm="0">
                                          <p:val>
                                            <p:strVal val="0-#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15"/>
                                        </p:tgtEl>
                                        <p:attrNameLst>
                                          <p:attrName>style.visibility</p:attrName>
                                        </p:attrNameLst>
                                      </p:cBhvr>
                                      <p:to>
                                        <p:strVal val="visible"/>
                                      </p:to>
                                    </p:set>
                                    <p:anim calcmode="lin" valueType="num">
                                      <p:cBhvr additive="base">
                                        <p:cTn id="115" dur="500" fill="hold"/>
                                        <p:tgtEl>
                                          <p:spTgt spid="115"/>
                                        </p:tgtEl>
                                        <p:attrNameLst>
                                          <p:attrName>ppt_x</p:attrName>
                                        </p:attrNameLst>
                                      </p:cBhvr>
                                      <p:tavLst>
                                        <p:tav tm="0">
                                          <p:val>
                                            <p:strVal val="#ppt_x"/>
                                          </p:val>
                                        </p:tav>
                                        <p:tav tm="100000">
                                          <p:val>
                                            <p:strVal val="#ppt_x"/>
                                          </p:val>
                                        </p:tav>
                                      </p:tavLst>
                                    </p:anim>
                                    <p:anim calcmode="lin" valueType="num">
                                      <p:cBhvr additive="base">
                                        <p:cTn id="116" dur="500" fill="hold"/>
                                        <p:tgtEl>
                                          <p:spTgt spid="115"/>
                                        </p:tgtEl>
                                        <p:attrNameLst>
                                          <p:attrName>ppt_y</p:attrName>
                                        </p:attrNameLst>
                                      </p:cBhvr>
                                      <p:tavLst>
                                        <p:tav tm="0">
                                          <p:val>
                                            <p:strVal val="1+#ppt_h/2"/>
                                          </p:val>
                                        </p:tav>
                                        <p:tav tm="100000">
                                          <p:val>
                                            <p:strVal val="#ppt_y"/>
                                          </p:val>
                                        </p:tav>
                                      </p:tavLst>
                                    </p:anim>
                                  </p:childTnLst>
                                </p:cTn>
                              </p:par>
                              <p:par>
                                <p:cTn id="117" presetID="2" presetClass="entr" presetSubtype="9" fill="hold" grpId="0" nodeType="withEffect">
                                  <p:stCondLst>
                                    <p:cond delay="0"/>
                                  </p:stCondLst>
                                  <p:childTnLst>
                                    <p:set>
                                      <p:cBhvr>
                                        <p:cTn id="118" dur="1" fill="hold">
                                          <p:stCondLst>
                                            <p:cond delay="0"/>
                                          </p:stCondLst>
                                        </p:cTn>
                                        <p:tgtEl>
                                          <p:spTgt spid="116"/>
                                        </p:tgtEl>
                                        <p:attrNameLst>
                                          <p:attrName>style.visibility</p:attrName>
                                        </p:attrNameLst>
                                      </p:cBhvr>
                                      <p:to>
                                        <p:strVal val="visible"/>
                                      </p:to>
                                    </p:set>
                                    <p:anim calcmode="lin" valueType="num">
                                      <p:cBhvr additive="base">
                                        <p:cTn id="119" dur="500" fill="hold"/>
                                        <p:tgtEl>
                                          <p:spTgt spid="116"/>
                                        </p:tgtEl>
                                        <p:attrNameLst>
                                          <p:attrName>ppt_x</p:attrName>
                                        </p:attrNameLst>
                                      </p:cBhvr>
                                      <p:tavLst>
                                        <p:tav tm="0">
                                          <p:val>
                                            <p:strVal val="0-#ppt_w/2"/>
                                          </p:val>
                                        </p:tav>
                                        <p:tav tm="100000">
                                          <p:val>
                                            <p:strVal val="#ppt_x"/>
                                          </p:val>
                                        </p:tav>
                                      </p:tavLst>
                                    </p:anim>
                                    <p:anim calcmode="lin" valueType="num">
                                      <p:cBhvr additive="base">
                                        <p:cTn id="120" dur="500" fill="hold"/>
                                        <p:tgtEl>
                                          <p:spTgt spid="116"/>
                                        </p:tgtEl>
                                        <p:attrNameLst>
                                          <p:attrName>ppt_y</p:attrName>
                                        </p:attrNameLst>
                                      </p:cBhvr>
                                      <p:tavLst>
                                        <p:tav tm="0">
                                          <p:val>
                                            <p:strVal val="0-#ppt_h/2"/>
                                          </p:val>
                                        </p:tav>
                                        <p:tav tm="100000">
                                          <p:val>
                                            <p:strVal val="#ppt_y"/>
                                          </p:val>
                                        </p:tav>
                                      </p:tavLst>
                                    </p:anim>
                                  </p:childTnLst>
                                </p:cTn>
                              </p:par>
                              <p:par>
                                <p:cTn id="121" presetID="2" presetClass="entr" presetSubtype="12" fill="hold" nodeType="withEffect">
                                  <p:stCondLst>
                                    <p:cond delay="0"/>
                                  </p:stCondLst>
                                  <p:childTnLst>
                                    <p:set>
                                      <p:cBhvr>
                                        <p:cTn id="122" dur="1" fill="hold">
                                          <p:stCondLst>
                                            <p:cond delay="0"/>
                                          </p:stCondLst>
                                        </p:cTn>
                                        <p:tgtEl>
                                          <p:spTgt spid="117"/>
                                        </p:tgtEl>
                                        <p:attrNameLst>
                                          <p:attrName>style.visibility</p:attrName>
                                        </p:attrNameLst>
                                      </p:cBhvr>
                                      <p:to>
                                        <p:strVal val="visible"/>
                                      </p:to>
                                    </p:set>
                                    <p:anim calcmode="lin" valueType="num">
                                      <p:cBhvr additive="base">
                                        <p:cTn id="123" dur="500" fill="hold"/>
                                        <p:tgtEl>
                                          <p:spTgt spid="117"/>
                                        </p:tgtEl>
                                        <p:attrNameLst>
                                          <p:attrName>ppt_x</p:attrName>
                                        </p:attrNameLst>
                                      </p:cBhvr>
                                      <p:tavLst>
                                        <p:tav tm="0">
                                          <p:val>
                                            <p:strVal val="0-#ppt_w/2"/>
                                          </p:val>
                                        </p:tav>
                                        <p:tav tm="100000">
                                          <p:val>
                                            <p:strVal val="#ppt_x"/>
                                          </p:val>
                                        </p:tav>
                                      </p:tavLst>
                                    </p:anim>
                                    <p:anim calcmode="lin" valueType="num">
                                      <p:cBhvr additive="base">
                                        <p:cTn id="124" dur="500" fill="hold"/>
                                        <p:tgtEl>
                                          <p:spTgt spid="117"/>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26"/>
                                        </p:tgtEl>
                                        <p:attrNameLst>
                                          <p:attrName>style.visibility</p:attrName>
                                        </p:attrNameLst>
                                      </p:cBhvr>
                                      <p:to>
                                        <p:strVal val="visible"/>
                                      </p:to>
                                    </p:set>
                                    <p:anim calcmode="lin" valueType="num">
                                      <p:cBhvr additive="base">
                                        <p:cTn id="127" dur="500" fill="hold"/>
                                        <p:tgtEl>
                                          <p:spTgt spid="126"/>
                                        </p:tgtEl>
                                        <p:attrNameLst>
                                          <p:attrName>ppt_x</p:attrName>
                                        </p:attrNameLst>
                                      </p:cBhvr>
                                      <p:tavLst>
                                        <p:tav tm="0">
                                          <p:val>
                                            <p:strVal val="#ppt_x"/>
                                          </p:val>
                                        </p:tav>
                                        <p:tav tm="100000">
                                          <p:val>
                                            <p:strVal val="#ppt_x"/>
                                          </p:val>
                                        </p:tav>
                                      </p:tavLst>
                                    </p:anim>
                                    <p:anim calcmode="lin" valueType="num">
                                      <p:cBhvr additive="base">
                                        <p:cTn id="128" dur="500" fill="hold"/>
                                        <p:tgtEl>
                                          <p:spTgt spid="126"/>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anim calcmode="lin" valueType="num">
                                      <p:cBhvr additive="base">
                                        <p:cTn id="131" dur="500" fill="hold"/>
                                        <p:tgtEl>
                                          <p:spTgt spid="127"/>
                                        </p:tgtEl>
                                        <p:attrNameLst>
                                          <p:attrName>ppt_x</p:attrName>
                                        </p:attrNameLst>
                                      </p:cBhvr>
                                      <p:tavLst>
                                        <p:tav tm="0">
                                          <p:val>
                                            <p:strVal val="#ppt_x"/>
                                          </p:val>
                                        </p:tav>
                                        <p:tav tm="100000">
                                          <p:val>
                                            <p:strVal val="#ppt_x"/>
                                          </p:val>
                                        </p:tav>
                                      </p:tavLst>
                                    </p:anim>
                                    <p:anim calcmode="lin" valueType="num">
                                      <p:cBhvr additive="base">
                                        <p:cTn id="132" dur="500" fill="hold"/>
                                        <p:tgtEl>
                                          <p:spTgt spid="12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28"/>
                                        </p:tgtEl>
                                        <p:attrNameLst>
                                          <p:attrName>style.visibility</p:attrName>
                                        </p:attrNameLst>
                                      </p:cBhvr>
                                      <p:to>
                                        <p:strVal val="visible"/>
                                      </p:to>
                                    </p:set>
                                    <p:anim calcmode="lin" valueType="num">
                                      <p:cBhvr additive="base">
                                        <p:cTn id="135" dur="500" fill="hold"/>
                                        <p:tgtEl>
                                          <p:spTgt spid="128"/>
                                        </p:tgtEl>
                                        <p:attrNameLst>
                                          <p:attrName>ppt_x</p:attrName>
                                        </p:attrNameLst>
                                      </p:cBhvr>
                                      <p:tavLst>
                                        <p:tav tm="0">
                                          <p:val>
                                            <p:strVal val="#ppt_x"/>
                                          </p:val>
                                        </p:tav>
                                        <p:tav tm="100000">
                                          <p:val>
                                            <p:strVal val="#ppt_x"/>
                                          </p:val>
                                        </p:tav>
                                      </p:tavLst>
                                    </p:anim>
                                    <p:anim calcmode="lin" valueType="num">
                                      <p:cBhvr additive="base">
                                        <p:cTn id="136" dur="500" fill="hold"/>
                                        <p:tgtEl>
                                          <p:spTgt spid="128"/>
                                        </p:tgtEl>
                                        <p:attrNameLst>
                                          <p:attrName>ppt_y</p:attrName>
                                        </p:attrNameLst>
                                      </p:cBhvr>
                                      <p:tavLst>
                                        <p:tav tm="0">
                                          <p:val>
                                            <p:strVal val="1+#ppt_h/2"/>
                                          </p:val>
                                        </p:tav>
                                        <p:tav tm="100000">
                                          <p:val>
                                            <p:strVal val="#ppt_y"/>
                                          </p:val>
                                        </p:tav>
                                      </p:tavLst>
                                    </p:anim>
                                  </p:childTnLst>
                                </p:cTn>
                              </p:par>
                              <p:par>
                                <p:cTn id="137" presetID="2" presetClass="entr" presetSubtype="12"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anim calcmode="lin" valueType="num">
                                      <p:cBhvr additive="base">
                                        <p:cTn id="139" dur="500" fill="hold"/>
                                        <p:tgtEl>
                                          <p:spTgt spid="129"/>
                                        </p:tgtEl>
                                        <p:attrNameLst>
                                          <p:attrName>ppt_x</p:attrName>
                                        </p:attrNameLst>
                                      </p:cBhvr>
                                      <p:tavLst>
                                        <p:tav tm="0">
                                          <p:val>
                                            <p:strVal val="0-#ppt_w/2"/>
                                          </p:val>
                                        </p:tav>
                                        <p:tav tm="100000">
                                          <p:val>
                                            <p:strVal val="#ppt_x"/>
                                          </p:val>
                                        </p:tav>
                                      </p:tavLst>
                                    </p:anim>
                                    <p:anim calcmode="lin" valueType="num">
                                      <p:cBhvr additive="base">
                                        <p:cTn id="140" dur="500" fill="hold"/>
                                        <p:tgtEl>
                                          <p:spTgt spid="129"/>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30"/>
                                        </p:tgtEl>
                                        <p:attrNameLst>
                                          <p:attrName>style.visibility</p:attrName>
                                        </p:attrNameLst>
                                      </p:cBhvr>
                                      <p:to>
                                        <p:strVal val="visible"/>
                                      </p:to>
                                    </p:set>
                                    <p:anim calcmode="lin" valueType="num">
                                      <p:cBhvr additive="base">
                                        <p:cTn id="143" dur="500" fill="hold"/>
                                        <p:tgtEl>
                                          <p:spTgt spid="130"/>
                                        </p:tgtEl>
                                        <p:attrNameLst>
                                          <p:attrName>ppt_x</p:attrName>
                                        </p:attrNameLst>
                                      </p:cBhvr>
                                      <p:tavLst>
                                        <p:tav tm="0">
                                          <p:val>
                                            <p:strVal val="#ppt_x"/>
                                          </p:val>
                                        </p:tav>
                                        <p:tav tm="100000">
                                          <p:val>
                                            <p:strVal val="#ppt_x"/>
                                          </p:val>
                                        </p:tav>
                                      </p:tavLst>
                                    </p:anim>
                                    <p:anim calcmode="lin" valueType="num">
                                      <p:cBhvr additive="base">
                                        <p:cTn id="144" dur="500" fill="hold"/>
                                        <p:tgtEl>
                                          <p:spTgt spid="130"/>
                                        </p:tgtEl>
                                        <p:attrNameLst>
                                          <p:attrName>ppt_y</p:attrName>
                                        </p:attrNameLst>
                                      </p:cBhvr>
                                      <p:tavLst>
                                        <p:tav tm="0">
                                          <p:val>
                                            <p:strVal val="1+#ppt_h/2"/>
                                          </p:val>
                                        </p:tav>
                                        <p:tav tm="100000">
                                          <p:val>
                                            <p:strVal val="#ppt_y"/>
                                          </p:val>
                                        </p:tav>
                                      </p:tavLst>
                                    </p:anim>
                                  </p:childTnLst>
                                </p:cTn>
                              </p:par>
                              <p:par>
                                <p:cTn id="145" presetID="2" presetClass="entr" presetSubtype="12" fill="hold" grpId="0" nodeType="withEffect">
                                  <p:stCondLst>
                                    <p:cond delay="0"/>
                                  </p:stCondLst>
                                  <p:childTnLst>
                                    <p:set>
                                      <p:cBhvr>
                                        <p:cTn id="146" dur="1" fill="hold">
                                          <p:stCondLst>
                                            <p:cond delay="0"/>
                                          </p:stCondLst>
                                        </p:cTn>
                                        <p:tgtEl>
                                          <p:spTgt spid="131"/>
                                        </p:tgtEl>
                                        <p:attrNameLst>
                                          <p:attrName>style.visibility</p:attrName>
                                        </p:attrNameLst>
                                      </p:cBhvr>
                                      <p:to>
                                        <p:strVal val="visible"/>
                                      </p:to>
                                    </p:set>
                                    <p:anim calcmode="lin" valueType="num">
                                      <p:cBhvr additive="base">
                                        <p:cTn id="147" dur="500" fill="hold"/>
                                        <p:tgtEl>
                                          <p:spTgt spid="131"/>
                                        </p:tgtEl>
                                        <p:attrNameLst>
                                          <p:attrName>ppt_x</p:attrName>
                                        </p:attrNameLst>
                                      </p:cBhvr>
                                      <p:tavLst>
                                        <p:tav tm="0">
                                          <p:val>
                                            <p:strVal val="0-#ppt_w/2"/>
                                          </p:val>
                                        </p:tav>
                                        <p:tav tm="100000">
                                          <p:val>
                                            <p:strVal val="#ppt_x"/>
                                          </p:val>
                                        </p:tav>
                                      </p:tavLst>
                                    </p:anim>
                                    <p:anim calcmode="lin" valueType="num">
                                      <p:cBhvr additive="base">
                                        <p:cTn id="148" dur="500" fill="hold"/>
                                        <p:tgtEl>
                                          <p:spTgt spid="131"/>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32"/>
                                        </p:tgtEl>
                                        <p:attrNameLst>
                                          <p:attrName>style.visibility</p:attrName>
                                        </p:attrNameLst>
                                      </p:cBhvr>
                                      <p:to>
                                        <p:strVal val="visible"/>
                                      </p:to>
                                    </p:set>
                                    <p:anim calcmode="lin" valueType="num">
                                      <p:cBhvr additive="base">
                                        <p:cTn id="151" dur="500" fill="hold"/>
                                        <p:tgtEl>
                                          <p:spTgt spid="132"/>
                                        </p:tgtEl>
                                        <p:attrNameLst>
                                          <p:attrName>ppt_x</p:attrName>
                                        </p:attrNameLst>
                                      </p:cBhvr>
                                      <p:tavLst>
                                        <p:tav tm="0">
                                          <p:val>
                                            <p:strVal val="#ppt_x"/>
                                          </p:val>
                                        </p:tav>
                                        <p:tav tm="100000">
                                          <p:val>
                                            <p:strVal val="#ppt_x"/>
                                          </p:val>
                                        </p:tav>
                                      </p:tavLst>
                                    </p:anim>
                                    <p:anim calcmode="lin" valueType="num">
                                      <p:cBhvr additive="base">
                                        <p:cTn id="152" dur="500" fill="hold"/>
                                        <p:tgtEl>
                                          <p:spTgt spid="132"/>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33"/>
                                        </p:tgtEl>
                                        <p:attrNameLst>
                                          <p:attrName>style.visibility</p:attrName>
                                        </p:attrNameLst>
                                      </p:cBhvr>
                                      <p:to>
                                        <p:strVal val="visible"/>
                                      </p:to>
                                    </p:set>
                                    <p:anim calcmode="lin" valueType="num">
                                      <p:cBhvr additive="base">
                                        <p:cTn id="155" dur="500" fill="hold"/>
                                        <p:tgtEl>
                                          <p:spTgt spid="133"/>
                                        </p:tgtEl>
                                        <p:attrNameLst>
                                          <p:attrName>ppt_x</p:attrName>
                                        </p:attrNameLst>
                                      </p:cBhvr>
                                      <p:tavLst>
                                        <p:tav tm="0">
                                          <p:val>
                                            <p:strVal val="#ppt_x"/>
                                          </p:val>
                                        </p:tav>
                                        <p:tav tm="100000">
                                          <p:val>
                                            <p:strVal val="#ppt_x"/>
                                          </p:val>
                                        </p:tav>
                                      </p:tavLst>
                                    </p:anim>
                                    <p:anim calcmode="lin" valueType="num">
                                      <p:cBhvr additive="base">
                                        <p:cTn id="156" dur="500" fill="hold"/>
                                        <p:tgtEl>
                                          <p:spTgt spid="133"/>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34"/>
                                        </p:tgtEl>
                                        <p:attrNameLst>
                                          <p:attrName>style.visibility</p:attrName>
                                        </p:attrNameLst>
                                      </p:cBhvr>
                                      <p:to>
                                        <p:strVal val="visible"/>
                                      </p:to>
                                    </p:set>
                                    <p:anim calcmode="lin" valueType="num">
                                      <p:cBhvr additive="base">
                                        <p:cTn id="159" dur="500" fill="hold"/>
                                        <p:tgtEl>
                                          <p:spTgt spid="134"/>
                                        </p:tgtEl>
                                        <p:attrNameLst>
                                          <p:attrName>ppt_x</p:attrName>
                                        </p:attrNameLst>
                                      </p:cBhvr>
                                      <p:tavLst>
                                        <p:tav tm="0">
                                          <p:val>
                                            <p:strVal val="#ppt_x"/>
                                          </p:val>
                                        </p:tav>
                                        <p:tav tm="100000">
                                          <p:val>
                                            <p:strVal val="#ppt_x"/>
                                          </p:val>
                                        </p:tav>
                                      </p:tavLst>
                                    </p:anim>
                                    <p:anim calcmode="lin" valueType="num">
                                      <p:cBhvr additive="base">
                                        <p:cTn id="160" dur="500" fill="hold"/>
                                        <p:tgtEl>
                                          <p:spTgt spid="134"/>
                                        </p:tgtEl>
                                        <p:attrNameLst>
                                          <p:attrName>ppt_y</p:attrName>
                                        </p:attrNameLst>
                                      </p:cBhvr>
                                      <p:tavLst>
                                        <p:tav tm="0">
                                          <p:val>
                                            <p:strVal val="1+#ppt_h/2"/>
                                          </p:val>
                                        </p:tav>
                                        <p:tav tm="100000">
                                          <p:val>
                                            <p:strVal val="#ppt_y"/>
                                          </p:val>
                                        </p:tav>
                                      </p:tavLst>
                                    </p:anim>
                                  </p:childTnLst>
                                </p:cTn>
                              </p:par>
                              <p:par>
                                <p:cTn id="161" presetID="2" presetClass="entr" presetSubtype="8" fill="hold" nodeType="withEffect">
                                  <p:stCondLst>
                                    <p:cond delay="0"/>
                                  </p:stCondLst>
                                  <p:childTnLst>
                                    <p:set>
                                      <p:cBhvr>
                                        <p:cTn id="162" dur="1" fill="hold">
                                          <p:stCondLst>
                                            <p:cond delay="0"/>
                                          </p:stCondLst>
                                        </p:cTn>
                                        <p:tgtEl>
                                          <p:spTgt spid="135"/>
                                        </p:tgtEl>
                                        <p:attrNameLst>
                                          <p:attrName>style.visibility</p:attrName>
                                        </p:attrNameLst>
                                      </p:cBhvr>
                                      <p:to>
                                        <p:strVal val="visible"/>
                                      </p:to>
                                    </p:set>
                                    <p:anim calcmode="lin" valueType="num">
                                      <p:cBhvr additive="base">
                                        <p:cTn id="163" dur="500" fill="hold"/>
                                        <p:tgtEl>
                                          <p:spTgt spid="135"/>
                                        </p:tgtEl>
                                        <p:attrNameLst>
                                          <p:attrName>ppt_x</p:attrName>
                                        </p:attrNameLst>
                                      </p:cBhvr>
                                      <p:tavLst>
                                        <p:tav tm="0">
                                          <p:val>
                                            <p:strVal val="0-#ppt_w/2"/>
                                          </p:val>
                                        </p:tav>
                                        <p:tav tm="100000">
                                          <p:val>
                                            <p:strVal val="#ppt_x"/>
                                          </p:val>
                                        </p:tav>
                                      </p:tavLst>
                                    </p:anim>
                                    <p:anim calcmode="lin" valueType="num">
                                      <p:cBhvr additive="base">
                                        <p:cTn id="164" dur="500" fill="hold"/>
                                        <p:tgtEl>
                                          <p:spTgt spid="135"/>
                                        </p:tgtEl>
                                        <p:attrNameLst>
                                          <p:attrName>ppt_y</p:attrName>
                                        </p:attrNameLst>
                                      </p:cBhvr>
                                      <p:tavLst>
                                        <p:tav tm="0">
                                          <p:val>
                                            <p:strVal val="#ppt_y"/>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38"/>
                                        </p:tgtEl>
                                        <p:attrNameLst>
                                          <p:attrName>style.visibility</p:attrName>
                                        </p:attrNameLst>
                                      </p:cBhvr>
                                      <p:to>
                                        <p:strVal val="visible"/>
                                      </p:to>
                                    </p:set>
                                    <p:anim calcmode="lin" valueType="num">
                                      <p:cBhvr additive="base">
                                        <p:cTn id="167" dur="500" fill="hold"/>
                                        <p:tgtEl>
                                          <p:spTgt spid="138"/>
                                        </p:tgtEl>
                                        <p:attrNameLst>
                                          <p:attrName>ppt_x</p:attrName>
                                        </p:attrNameLst>
                                      </p:cBhvr>
                                      <p:tavLst>
                                        <p:tav tm="0">
                                          <p:val>
                                            <p:strVal val="#ppt_x"/>
                                          </p:val>
                                        </p:tav>
                                        <p:tav tm="100000">
                                          <p:val>
                                            <p:strVal val="#ppt_x"/>
                                          </p:val>
                                        </p:tav>
                                      </p:tavLst>
                                    </p:anim>
                                    <p:anim calcmode="lin" valueType="num">
                                      <p:cBhvr additive="base">
                                        <p:cTn id="168" dur="500" fill="hold"/>
                                        <p:tgtEl>
                                          <p:spTgt spid="13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39"/>
                                        </p:tgtEl>
                                        <p:attrNameLst>
                                          <p:attrName>style.visibility</p:attrName>
                                        </p:attrNameLst>
                                      </p:cBhvr>
                                      <p:to>
                                        <p:strVal val="visible"/>
                                      </p:to>
                                    </p:set>
                                    <p:anim calcmode="lin" valueType="num">
                                      <p:cBhvr additive="base">
                                        <p:cTn id="171" dur="500" fill="hold"/>
                                        <p:tgtEl>
                                          <p:spTgt spid="139"/>
                                        </p:tgtEl>
                                        <p:attrNameLst>
                                          <p:attrName>ppt_x</p:attrName>
                                        </p:attrNameLst>
                                      </p:cBhvr>
                                      <p:tavLst>
                                        <p:tav tm="0">
                                          <p:val>
                                            <p:strVal val="#ppt_x"/>
                                          </p:val>
                                        </p:tav>
                                        <p:tav tm="100000">
                                          <p:val>
                                            <p:strVal val="#ppt_x"/>
                                          </p:val>
                                        </p:tav>
                                      </p:tavLst>
                                    </p:anim>
                                    <p:anim calcmode="lin" valueType="num">
                                      <p:cBhvr additive="base">
                                        <p:cTn id="172" dur="500" fill="hold"/>
                                        <p:tgtEl>
                                          <p:spTgt spid="139"/>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40"/>
                                        </p:tgtEl>
                                        <p:attrNameLst>
                                          <p:attrName>style.visibility</p:attrName>
                                        </p:attrNameLst>
                                      </p:cBhvr>
                                      <p:to>
                                        <p:strVal val="visible"/>
                                      </p:to>
                                    </p:set>
                                    <p:anim calcmode="lin" valueType="num">
                                      <p:cBhvr additive="base">
                                        <p:cTn id="175" dur="500" fill="hold"/>
                                        <p:tgtEl>
                                          <p:spTgt spid="140"/>
                                        </p:tgtEl>
                                        <p:attrNameLst>
                                          <p:attrName>ppt_x</p:attrName>
                                        </p:attrNameLst>
                                      </p:cBhvr>
                                      <p:tavLst>
                                        <p:tav tm="0">
                                          <p:val>
                                            <p:strVal val="#ppt_x"/>
                                          </p:val>
                                        </p:tav>
                                        <p:tav tm="100000">
                                          <p:val>
                                            <p:strVal val="#ppt_x"/>
                                          </p:val>
                                        </p:tav>
                                      </p:tavLst>
                                    </p:anim>
                                    <p:anim calcmode="lin" valueType="num">
                                      <p:cBhvr additive="base">
                                        <p:cTn id="176" dur="500" fill="hold"/>
                                        <p:tgtEl>
                                          <p:spTgt spid="140"/>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41"/>
                                        </p:tgtEl>
                                        <p:attrNameLst>
                                          <p:attrName>style.visibility</p:attrName>
                                        </p:attrNameLst>
                                      </p:cBhvr>
                                      <p:to>
                                        <p:strVal val="visible"/>
                                      </p:to>
                                    </p:set>
                                    <p:anim calcmode="lin" valueType="num">
                                      <p:cBhvr additive="base">
                                        <p:cTn id="179" dur="500" fill="hold"/>
                                        <p:tgtEl>
                                          <p:spTgt spid="141"/>
                                        </p:tgtEl>
                                        <p:attrNameLst>
                                          <p:attrName>ppt_x</p:attrName>
                                        </p:attrNameLst>
                                      </p:cBhvr>
                                      <p:tavLst>
                                        <p:tav tm="0">
                                          <p:val>
                                            <p:strVal val="#ppt_x"/>
                                          </p:val>
                                        </p:tav>
                                        <p:tav tm="100000">
                                          <p:val>
                                            <p:strVal val="#ppt_x"/>
                                          </p:val>
                                        </p:tav>
                                      </p:tavLst>
                                    </p:anim>
                                    <p:anim calcmode="lin" valueType="num">
                                      <p:cBhvr additive="base">
                                        <p:cTn id="180" dur="500" fill="hold"/>
                                        <p:tgtEl>
                                          <p:spTgt spid="141"/>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42"/>
                                        </p:tgtEl>
                                        <p:attrNameLst>
                                          <p:attrName>style.visibility</p:attrName>
                                        </p:attrNameLst>
                                      </p:cBhvr>
                                      <p:to>
                                        <p:strVal val="visible"/>
                                      </p:to>
                                    </p:set>
                                    <p:anim calcmode="lin" valueType="num">
                                      <p:cBhvr additive="base">
                                        <p:cTn id="183" dur="500" fill="hold"/>
                                        <p:tgtEl>
                                          <p:spTgt spid="142"/>
                                        </p:tgtEl>
                                        <p:attrNameLst>
                                          <p:attrName>ppt_x</p:attrName>
                                        </p:attrNameLst>
                                      </p:cBhvr>
                                      <p:tavLst>
                                        <p:tav tm="0">
                                          <p:val>
                                            <p:strVal val="#ppt_x"/>
                                          </p:val>
                                        </p:tav>
                                        <p:tav tm="100000">
                                          <p:val>
                                            <p:strVal val="#ppt_x"/>
                                          </p:val>
                                        </p:tav>
                                      </p:tavLst>
                                    </p:anim>
                                    <p:anim calcmode="lin" valueType="num">
                                      <p:cBhvr additive="base">
                                        <p:cTn id="184" dur="500" fill="hold"/>
                                        <p:tgtEl>
                                          <p:spTgt spid="142"/>
                                        </p:tgtEl>
                                        <p:attrNameLst>
                                          <p:attrName>ppt_y</p:attrName>
                                        </p:attrNameLst>
                                      </p:cBhvr>
                                      <p:tavLst>
                                        <p:tav tm="0">
                                          <p:val>
                                            <p:strVal val="1+#ppt_h/2"/>
                                          </p:val>
                                        </p:tav>
                                        <p:tav tm="100000">
                                          <p:val>
                                            <p:strVal val="#ppt_y"/>
                                          </p:val>
                                        </p:tav>
                                      </p:tavLst>
                                    </p:anim>
                                  </p:childTnLst>
                                </p:cTn>
                              </p:par>
                              <p:par>
                                <p:cTn id="185" presetID="2" presetClass="entr" presetSubtype="8"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 calcmode="lin" valueType="num">
                                      <p:cBhvr additive="base">
                                        <p:cTn id="187" dur="500" fill="hold"/>
                                        <p:tgtEl>
                                          <p:spTgt spid="143"/>
                                        </p:tgtEl>
                                        <p:attrNameLst>
                                          <p:attrName>ppt_x</p:attrName>
                                        </p:attrNameLst>
                                      </p:cBhvr>
                                      <p:tavLst>
                                        <p:tav tm="0">
                                          <p:val>
                                            <p:strVal val="0-#ppt_w/2"/>
                                          </p:val>
                                        </p:tav>
                                        <p:tav tm="100000">
                                          <p:val>
                                            <p:strVal val="#ppt_x"/>
                                          </p:val>
                                        </p:tav>
                                      </p:tavLst>
                                    </p:anim>
                                    <p:anim calcmode="lin" valueType="num">
                                      <p:cBhvr additive="base">
                                        <p:cTn id="188" dur="500" fill="hold"/>
                                        <p:tgtEl>
                                          <p:spTgt spid="143"/>
                                        </p:tgtEl>
                                        <p:attrNameLst>
                                          <p:attrName>ppt_y</p:attrName>
                                        </p:attrNameLst>
                                      </p:cBhvr>
                                      <p:tavLst>
                                        <p:tav tm="0">
                                          <p:val>
                                            <p:strVal val="#ppt_y"/>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44"/>
                                        </p:tgtEl>
                                        <p:attrNameLst>
                                          <p:attrName>style.visibility</p:attrName>
                                        </p:attrNameLst>
                                      </p:cBhvr>
                                      <p:to>
                                        <p:strVal val="visible"/>
                                      </p:to>
                                    </p:set>
                                    <p:anim calcmode="lin" valueType="num">
                                      <p:cBhvr additive="base">
                                        <p:cTn id="191" dur="500" fill="hold"/>
                                        <p:tgtEl>
                                          <p:spTgt spid="144"/>
                                        </p:tgtEl>
                                        <p:attrNameLst>
                                          <p:attrName>ppt_x</p:attrName>
                                        </p:attrNameLst>
                                      </p:cBhvr>
                                      <p:tavLst>
                                        <p:tav tm="0">
                                          <p:val>
                                            <p:strVal val="#ppt_x"/>
                                          </p:val>
                                        </p:tav>
                                        <p:tav tm="100000">
                                          <p:val>
                                            <p:strVal val="#ppt_x"/>
                                          </p:val>
                                        </p:tav>
                                      </p:tavLst>
                                    </p:anim>
                                    <p:anim calcmode="lin" valueType="num">
                                      <p:cBhvr additive="base">
                                        <p:cTn id="192" dur="500" fill="hold"/>
                                        <p:tgtEl>
                                          <p:spTgt spid="144"/>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45"/>
                                        </p:tgtEl>
                                        <p:attrNameLst>
                                          <p:attrName>style.visibility</p:attrName>
                                        </p:attrNameLst>
                                      </p:cBhvr>
                                      <p:to>
                                        <p:strVal val="visible"/>
                                      </p:to>
                                    </p:set>
                                    <p:anim calcmode="lin" valueType="num">
                                      <p:cBhvr additive="base">
                                        <p:cTn id="195" dur="500" fill="hold"/>
                                        <p:tgtEl>
                                          <p:spTgt spid="145"/>
                                        </p:tgtEl>
                                        <p:attrNameLst>
                                          <p:attrName>ppt_x</p:attrName>
                                        </p:attrNameLst>
                                      </p:cBhvr>
                                      <p:tavLst>
                                        <p:tav tm="0">
                                          <p:val>
                                            <p:strVal val="#ppt_x"/>
                                          </p:val>
                                        </p:tav>
                                        <p:tav tm="100000">
                                          <p:val>
                                            <p:strVal val="#ppt_x"/>
                                          </p:val>
                                        </p:tav>
                                      </p:tavLst>
                                    </p:anim>
                                    <p:anim calcmode="lin" valueType="num">
                                      <p:cBhvr additive="base">
                                        <p:cTn id="196" dur="500" fill="hold"/>
                                        <p:tgtEl>
                                          <p:spTgt spid="145"/>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46"/>
                                        </p:tgtEl>
                                        <p:attrNameLst>
                                          <p:attrName>style.visibility</p:attrName>
                                        </p:attrNameLst>
                                      </p:cBhvr>
                                      <p:to>
                                        <p:strVal val="visible"/>
                                      </p:to>
                                    </p:set>
                                    <p:anim calcmode="lin" valueType="num">
                                      <p:cBhvr additive="base">
                                        <p:cTn id="199" dur="500" fill="hold"/>
                                        <p:tgtEl>
                                          <p:spTgt spid="146"/>
                                        </p:tgtEl>
                                        <p:attrNameLst>
                                          <p:attrName>ppt_x</p:attrName>
                                        </p:attrNameLst>
                                      </p:cBhvr>
                                      <p:tavLst>
                                        <p:tav tm="0">
                                          <p:val>
                                            <p:strVal val="#ppt_x"/>
                                          </p:val>
                                        </p:tav>
                                        <p:tav tm="100000">
                                          <p:val>
                                            <p:strVal val="#ppt_x"/>
                                          </p:val>
                                        </p:tav>
                                      </p:tavLst>
                                    </p:anim>
                                    <p:anim calcmode="lin" valueType="num">
                                      <p:cBhvr additive="base">
                                        <p:cTn id="200" dur="500" fill="hold"/>
                                        <p:tgtEl>
                                          <p:spTgt spid="146"/>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47"/>
                                        </p:tgtEl>
                                        <p:attrNameLst>
                                          <p:attrName>style.visibility</p:attrName>
                                        </p:attrNameLst>
                                      </p:cBhvr>
                                      <p:to>
                                        <p:strVal val="visible"/>
                                      </p:to>
                                    </p:set>
                                    <p:anim calcmode="lin" valueType="num">
                                      <p:cBhvr additive="base">
                                        <p:cTn id="203" dur="500" fill="hold"/>
                                        <p:tgtEl>
                                          <p:spTgt spid="147"/>
                                        </p:tgtEl>
                                        <p:attrNameLst>
                                          <p:attrName>ppt_x</p:attrName>
                                        </p:attrNameLst>
                                      </p:cBhvr>
                                      <p:tavLst>
                                        <p:tav tm="0">
                                          <p:val>
                                            <p:strVal val="#ppt_x"/>
                                          </p:val>
                                        </p:tav>
                                        <p:tav tm="100000">
                                          <p:val>
                                            <p:strVal val="#ppt_x"/>
                                          </p:val>
                                        </p:tav>
                                      </p:tavLst>
                                    </p:anim>
                                    <p:anim calcmode="lin" valueType="num">
                                      <p:cBhvr additive="base">
                                        <p:cTn id="204" dur="500" fill="hold"/>
                                        <p:tgtEl>
                                          <p:spTgt spid="147"/>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48"/>
                                        </p:tgtEl>
                                        <p:attrNameLst>
                                          <p:attrName>style.visibility</p:attrName>
                                        </p:attrNameLst>
                                      </p:cBhvr>
                                      <p:to>
                                        <p:strVal val="visible"/>
                                      </p:to>
                                    </p:set>
                                    <p:anim calcmode="lin" valueType="num">
                                      <p:cBhvr additive="base">
                                        <p:cTn id="207" dur="500" fill="hold"/>
                                        <p:tgtEl>
                                          <p:spTgt spid="148"/>
                                        </p:tgtEl>
                                        <p:attrNameLst>
                                          <p:attrName>ppt_x</p:attrName>
                                        </p:attrNameLst>
                                      </p:cBhvr>
                                      <p:tavLst>
                                        <p:tav tm="0">
                                          <p:val>
                                            <p:strVal val="#ppt_x"/>
                                          </p:val>
                                        </p:tav>
                                        <p:tav tm="100000">
                                          <p:val>
                                            <p:strVal val="#ppt_x"/>
                                          </p:val>
                                        </p:tav>
                                      </p:tavLst>
                                    </p:anim>
                                    <p:anim calcmode="lin" valueType="num">
                                      <p:cBhvr additive="base">
                                        <p:cTn id="208" dur="500" fill="hold"/>
                                        <p:tgtEl>
                                          <p:spTgt spid="148"/>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49"/>
                                        </p:tgtEl>
                                        <p:attrNameLst>
                                          <p:attrName>style.visibility</p:attrName>
                                        </p:attrNameLst>
                                      </p:cBhvr>
                                      <p:to>
                                        <p:strVal val="visible"/>
                                      </p:to>
                                    </p:set>
                                    <p:anim calcmode="lin" valueType="num">
                                      <p:cBhvr additive="base">
                                        <p:cTn id="211" dur="500" fill="hold"/>
                                        <p:tgtEl>
                                          <p:spTgt spid="149"/>
                                        </p:tgtEl>
                                        <p:attrNameLst>
                                          <p:attrName>ppt_x</p:attrName>
                                        </p:attrNameLst>
                                      </p:cBhvr>
                                      <p:tavLst>
                                        <p:tav tm="0">
                                          <p:val>
                                            <p:strVal val="#ppt_x"/>
                                          </p:val>
                                        </p:tav>
                                        <p:tav tm="100000">
                                          <p:val>
                                            <p:strVal val="#ppt_x"/>
                                          </p:val>
                                        </p:tav>
                                      </p:tavLst>
                                    </p:anim>
                                    <p:anim calcmode="lin" valueType="num">
                                      <p:cBhvr additive="base">
                                        <p:cTn id="212" dur="500" fill="hold"/>
                                        <p:tgtEl>
                                          <p:spTgt spid="149"/>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50"/>
                                        </p:tgtEl>
                                        <p:attrNameLst>
                                          <p:attrName>style.visibility</p:attrName>
                                        </p:attrNameLst>
                                      </p:cBhvr>
                                      <p:to>
                                        <p:strVal val="visible"/>
                                      </p:to>
                                    </p:set>
                                    <p:anim calcmode="lin" valueType="num">
                                      <p:cBhvr additive="base">
                                        <p:cTn id="215" dur="500" fill="hold"/>
                                        <p:tgtEl>
                                          <p:spTgt spid="150"/>
                                        </p:tgtEl>
                                        <p:attrNameLst>
                                          <p:attrName>ppt_x</p:attrName>
                                        </p:attrNameLst>
                                      </p:cBhvr>
                                      <p:tavLst>
                                        <p:tav tm="0">
                                          <p:val>
                                            <p:strVal val="#ppt_x"/>
                                          </p:val>
                                        </p:tav>
                                        <p:tav tm="100000">
                                          <p:val>
                                            <p:strVal val="#ppt_x"/>
                                          </p:val>
                                        </p:tav>
                                      </p:tavLst>
                                    </p:anim>
                                    <p:anim calcmode="lin" valueType="num">
                                      <p:cBhvr additive="base">
                                        <p:cTn id="216" dur="500" fill="hold"/>
                                        <p:tgtEl>
                                          <p:spTgt spid="150"/>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51"/>
                                        </p:tgtEl>
                                        <p:attrNameLst>
                                          <p:attrName>style.visibility</p:attrName>
                                        </p:attrNameLst>
                                      </p:cBhvr>
                                      <p:to>
                                        <p:strVal val="visible"/>
                                      </p:to>
                                    </p:set>
                                    <p:anim calcmode="lin" valueType="num">
                                      <p:cBhvr additive="base">
                                        <p:cTn id="219" dur="500" fill="hold"/>
                                        <p:tgtEl>
                                          <p:spTgt spid="151"/>
                                        </p:tgtEl>
                                        <p:attrNameLst>
                                          <p:attrName>ppt_x</p:attrName>
                                        </p:attrNameLst>
                                      </p:cBhvr>
                                      <p:tavLst>
                                        <p:tav tm="0">
                                          <p:val>
                                            <p:strVal val="#ppt_x"/>
                                          </p:val>
                                        </p:tav>
                                        <p:tav tm="100000">
                                          <p:val>
                                            <p:strVal val="#ppt_x"/>
                                          </p:val>
                                        </p:tav>
                                      </p:tavLst>
                                    </p:anim>
                                    <p:anim calcmode="lin" valueType="num">
                                      <p:cBhvr additive="base">
                                        <p:cTn id="220" dur="500" fill="hold"/>
                                        <p:tgtEl>
                                          <p:spTgt spid="151"/>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52"/>
                                        </p:tgtEl>
                                        <p:attrNameLst>
                                          <p:attrName>style.visibility</p:attrName>
                                        </p:attrNameLst>
                                      </p:cBhvr>
                                      <p:to>
                                        <p:strVal val="visible"/>
                                      </p:to>
                                    </p:set>
                                    <p:anim calcmode="lin" valueType="num">
                                      <p:cBhvr additive="base">
                                        <p:cTn id="223" dur="500" fill="hold"/>
                                        <p:tgtEl>
                                          <p:spTgt spid="152"/>
                                        </p:tgtEl>
                                        <p:attrNameLst>
                                          <p:attrName>ppt_x</p:attrName>
                                        </p:attrNameLst>
                                      </p:cBhvr>
                                      <p:tavLst>
                                        <p:tav tm="0">
                                          <p:val>
                                            <p:strVal val="#ppt_x"/>
                                          </p:val>
                                        </p:tav>
                                        <p:tav tm="100000">
                                          <p:val>
                                            <p:strVal val="#ppt_x"/>
                                          </p:val>
                                        </p:tav>
                                      </p:tavLst>
                                    </p:anim>
                                    <p:anim calcmode="lin" valueType="num">
                                      <p:cBhvr additive="base">
                                        <p:cTn id="224" dur="500" fill="hold"/>
                                        <p:tgtEl>
                                          <p:spTgt spid="152"/>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53"/>
                                        </p:tgtEl>
                                        <p:attrNameLst>
                                          <p:attrName>style.visibility</p:attrName>
                                        </p:attrNameLst>
                                      </p:cBhvr>
                                      <p:to>
                                        <p:strVal val="visible"/>
                                      </p:to>
                                    </p:set>
                                    <p:anim calcmode="lin" valueType="num">
                                      <p:cBhvr additive="base">
                                        <p:cTn id="227" dur="500" fill="hold"/>
                                        <p:tgtEl>
                                          <p:spTgt spid="153"/>
                                        </p:tgtEl>
                                        <p:attrNameLst>
                                          <p:attrName>ppt_x</p:attrName>
                                        </p:attrNameLst>
                                      </p:cBhvr>
                                      <p:tavLst>
                                        <p:tav tm="0">
                                          <p:val>
                                            <p:strVal val="#ppt_x"/>
                                          </p:val>
                                        </p:tav>
                                        <p:tav tm="100000">
                                          <p:val>
                                            <p:strVal val="#ppt_x"/>
                                          </p:val>
                                        </p:tav>
                                      </p:tavLst>
                                    </p:anim>
                                    <p:anim calcmode="lin" valueType="num">
                                      <p:cBhvr additive="base">
                                        <p:cTn id="228" dur="500" fill="hold"/>
                                        <p:tgtEl>
                                          <p:spTgt spid="153"/>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154"/>
                                        </p:tgtEl>
                                        <p:attrNameLst>
                                          <p:attrName>style.visibility</p:attrName>
                                        </p:attrNameLst>
                                      </p:cBhvr>
                                      <p:to>
                                        <p:strVal val="visible"/>
                                      </p:to>
                                    </p:set>
                                    <p:anim calcmode="lin" valueType="num">
                                      <p:cBhvr additive="base">
                                        <p:cTn id="231" dur="500" fill="hold"/>
                                        <p:tgtEl>
                                          <p:spTgt spid="154"/>
                                        </p:tgtEl>
                                        <p:attrNameLst>
                                          <p:attrName>ppt_x</p:attrName>
                                        </p:attrNameLst>
                                      </p:cBhvr>
                                      <p:tavLst>
                                        <p:tav tm="0">
                                          <p:val>
                                            <p:strVal val="#ppt_x"/>
                                          </p:val>
                                        </p:tav>
                                        <p:tav tm="100000">
                                          <p:val>
                                            <p:strVal val="#ppt_x"/>
                                          </p:val>
                                        </p:tav>
                                      </p:tavLst>
                                    </p:anim>
                                    <p:anim calcmode="lin" valueType="num">
                                      <p:cBhvr additive="base">
                                        <p:cTn id="232" dur="500" fill="hold"/>
                                        <p:tgtEl>
                                          <p:spTgt spid="154"/>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155"/>
                                        </p:tgtEl>
                                        <p:attrNameLst>
                                          <p:attrName>style.visibility</p:attrName>
                                        </p:attrNameLst>
                                      </p:cBhvr>
                                      <p:to>
                                        <p:strVal val="visible"/>
                                      </p:to>
                                    </p:set>
                                    <p:anim calcmode="lin" valueType="num">
                                      <p:cBhvr additive="base">
                                        <p:cTn id="235" dur="500" fill="hold"/>
                                        <p:tgtEl>
                                          <p:spTgt spid="155"/>
                                        </p:tgtEl>
                                        <p:attrNameLst>
                                          <p:attrName>ppt_x</p:attrName>
                                        </p:attrNameLst>
                                      </p:cBhvr>
                                      <p:tavLst>
                                        <p:tav tm="0">
                                          <p:val>
                                            <p:strVal val="#ppt_x"/>
                                          </p:val>
                                        </p:tav>
                                        <p:tav tm="100000">
                                          <p:val>
                                            <p:strVal val="#ppt_x"/>
                                          </p:val>
                                        </p:tav>
                                      </p:tavLst>
                                    </p:anim>
                                    <p:anim calcmode="lin" valueType="num">
                                      <p:cBhvr additive="base">
                                        <p:cTn id="236" dur="500" fill="hold"/>
                                        <p:tgtEl>
                                          <p:spTgt spid="155"/>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156"/>
                                        </p:tgtEl>
                                        <p:attrNameLst>
                                          <p:attrName>style.visibility</p:attrName>
                                        </p:attrNameLst>
                                      </p:cBhvr>
                                      <p:to>
                                        <p:strVal val="visible"/>
                                      </p:to>
                                    </p:set>
                                    <p:anim calcmode="lin" valueType="num">
                                      <p:cBhvr additive="base">
                                        <p:cTn id="239" dur="500" fill="hold"/>
                                        <p:tgtEl>
                                          <p:spTgt spid="156"/>
                                        </p:tgtEl>
                                        <p:attrNameLst>
                                          <p:attrName>ppt_x</p:attrName>
                                        </p:attrNameLst>
                                      </p:cBhvr>
                                      <p:tavLst>
                                        <p:tav tm="0">
                                          <p:val>
                                            <p:strVal val="#ppt_x"/>
                                          </p:val>
                                        </p:tav>
                                        <p:tav tm="100000">
                                          <p:val>
                                            <p:strVal val="#ppt_x"/>
                                          </p:val>
                                        </p:tav>
                                      </p:tavLst>
                                    </p:anim>
                                    <p:anim calcmode="lin" valueType="num">
                                      <p:cBhvr additive="base">
                                        <p:cTn id="240" dur="500" fill="hold"/>
                                        <p:tgtEl>
                                          <p:spTgt spid="156"/>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157"/>
                                        </p:tgtEl>
                                        <p:attrNameLst>
                                          <p:attrName>style.visibility</p:attrName>
                                        </p:attrNameLst>
                                      </p:cBhvr>
                                      <p:to>
                                        <p:strVal val="visible"/>
                                      </p:to>
                                    </p:set>
                                    <p:anim calcmode="lin" valueType="num">
                                      <p:cBhvr additive="base">
                                        <p:cTn id="243" dur="500" fill="hold"/>
                                        <p:tgtEl>
                                          <p:spTgt spid="157"/>
                                        </p:tgtEl>
                                        <p:attrNameLst>
                                          <p:attrName>ppt_x</p:attrName>
                                        </p:attrNameLst>
                                      </p:cBhvr>
                                      <p:tavLst>
                                        <p:tav tm="0">
                                          <p:val>
                                            <p:strVal val="#ppt_x"/>
                                          </p:val>
                                        </p:tav>
                                        <p:tav tm="100000">
                                          <p:val>
                                            <p:strVal val="#ppt_x"/>
                                          </p:val>
                                        </p:tav>
                                      </p:tavLst>
                                    </p:anim>
                                    <p:anim calcmode="lin" valueType="num">
                                      <p:cBhvr additive="base">
                                        <p:cTn id="244" dur="500" fill="hold"/>
                                        <p:tgtEl>
                                          <p:spTgt spid="157"/>
                                        </p:tgtEl>
                                        <p:attrNameLst>
                                          <p:attrName>ppt_y</p:attrName>
                                        </p:attrNameLst>
                                      </p:cBhvr>
                                      <p:tavLst>
                                        <p:tav tm="0">
                                          <p:val>
                                            <p:strVal val="1+#ppt_h/2"/>
                                          </p:val>
                                        </p:tav>
                                        <p:tav tm="100000">
                                          <p:val>
                                            <p:strVal val="#ppt_y"/>
                                          </p:val>
                                        </p:tav>
                                      </p:tavLst>
                                    </p:anim>
                                  </p:childTnLst>
                                </p:cTn>
                              </p:par>
                              <p:par>
                                <p:cTn id="245" presetID="2" presetClass="entr" presetSubtype="1" fill="hold" grpId="0" nodeType="withEffect">
                                  <p:stCondLst>
                                    <p:cond delay="0"/>
                                  </p:stCondLst>
                                  <p:childTnLst>
                                    <p:set>
                                      <p:cBhvr>
                                        <p:cTn id="246" dur="1" fill="hold">
                                          <p:stCondLst>
                                            <p:cond delay="0"/>
                                          </p:stCondLst>
                                        </p:cTn>
                                        <p:tgtEl>
                                          <p:spTgt spid="158"/>
                                        </p:tgtEl>
                                        <p:attrNameLst>
                                          <p:attrName>style.visibility</p:attrName>
                                        </p:attrNameLst>
                                      </p:cBhvr>
                                      <p:to>
                                        <p:strVal val="visible"/>
                                      </p:to>
                                    </p:set>
                                    <p:anim calcmode="lin" valueType="num">
                                      <p:cBhvr additive="base">
                                        <p:cTn id="247" dur="500" fill="hold"/>
                                        <p:tgtEl>
                                          <p:spTgt spid="158"/>
                                        </p:tgtEl>
                                        <p:attrNameLst>
                                          <p:attrName>ppt_x</p:attrName>
                                        </p:attrNameLst>
                                      </p:cBhvr>
                                      <p:tavLst>
                                        <p:tav tm="0">
                                          <p:val>
                                            <p:strVal val="#ppt_x"/>
                                          </p:val>
                                        </p:tav>
                                        <p:tav tm="100000">
                                          <p:val>
                                            <p:strVal val="#ppt_x"/>
                                          </p:val>
                                        </p:tav>
                                      </p:tavLst>
                                    </p:anim>
                                    <p:anim calcmode="lin" valueType="num">
                                      <p:cBhvr additive="base">
                                        <p:cTn id="248" dur="500" fill="hold"/>
                                        <p:tgtEl>
                                          <p:spTgt spid="158"/>
                                        </p:tgtEl>
                                        <p:attrNameLst>
                                          <p:attrName>ppt_y</p:attrName>
                                        </p:attrNameLst>
                                      </p:cBhvr>
                                      <p:tavLst>
                                        <p:tav tm="0">
                                          <p:val>
                                            <p:strVal val="0-#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59"/>
                                        </p:tgtEl>
                                        <p:attrNameLst>
                                          <p:attrName>style.visibility</p:attrName>
                                        </p:attrNameLst>
                                      </p:cBhvr>
                                      <p:to>
                                        <p:strVal val="visible"/>
                                      </p:to>
                                    </p:set>
                                    <p:anim calcmode="lin" valueType="num">
                                      <p:cBhvr additive="base">
                                        <p:cTn id="251" dur="500" fill="hold"/>
                                        <p:tgtEl>
                                          <p:spTgt spid="159"/>
                                        </p:tgtEl>
                                        <p:attrNameLst>
                                          <p:attrName>ppt_x</p:attrName>
                                        </p:attrNameLst>
                                      </p:cBhvr>
                                      <p:tavLst>
                                        <p:tav tm="0">
                                          <p:val>
                                            <p:strVal val="#ppt_x"/>
                                          </p:val>
                                        </p:tav>
                                        <p:tav tm="100000">
                                          <p:val>
                                            <p:strVal val="#ppt_x"/>
                                          </p:val>
                                        </p:tav>
                                      </p:tavLst>
                                    </p:anim>
                                    <p:anim calcmode="lin" valueType="num">
                                      <p:cBhvr additive="base">
                                        <p:cTn id="252" dur="500" fill="hold"/>
                                        <p:tgtEl>
                                          <p:spTgt spid="159"/>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60"/>
                                        </p:tgtEl>
                                        <p:attrNameLst>
                                          <p:attrName>style.visibility</p:attrName>
                                        </p:attrNameLst>
                                      </p:cBhvr>
                                      <p:to>
                                        <p:strVal val="visible"/>
                                      </p:to>
                                    </p:set>
                                    <p:anim calcmode="lin" valueType="num">
                                      <p:cBhvr additive="base">
                                        <p:cTn id="255" dur="500" fill="hold"/>
                                        <p:tgtEl>
                                          <p:spTgt spid="160"/>
                                        </p:tgtEl>
                                        <p:attrNameLst>
                                          <p:attrName>ppt_x</p:attrName>
                                        </p:attrNameLst>
                                      </p:cBhvr>
                                      <p:tavLst>
                                        <p:tav tm="0">
                                          <p:val>
                                            <p:strVal val="#ppt_x"/>
                                          </p:val>
                                        </p:tav>
                                        <p:tav tm="100000">
                                          <p:val>
                                            <p:strVal val="#ppt_x"/>
                                          </p:val>
                                        </p:tav>
                                      </p:tavLst>
                                    </p:anim>
                                    <p:anim calcmode="lin" valueType="num">
                                      <p:cBhvr additive="base">
                                        <p:cTn id="256" dur="500" fill="hold"/>
                                        <p:tgtEl>
                                          <p:spTgt spid="160"/>
                                        </p:tgtEl>
                                        <p:attrNameLst>
                                          <p:attrName>ppt_y</p:attrName>
                                        </p:attrNameLst>
                                      </p:cBhvr>
                                      <p:tavLst>
                                        <p:tav tm="0">
                                          <p:val>
                                            <p:strVal val="1+#ppt_h/2"/>
                                          </p:val>
                                        </p:tav>
                                        <p:tav tm="100000">
                                          <p:val>
                                            <p:strVal val="#ppt_y"/>
                                          </p:val>
                                        </p:tav>
                                      </p:tavLst>
                                    </p:anim>
                                  </p:childTnLst>
                                </p:cTn>
                              </p:par>
                              <p:par>
                                <p:cTn id="257" presetID="2" presetClass="entr" presetSubtype="3" fill="hold" grpId="0" nodeType="withEffect">
                                  <p:stCondLst>
                                    <p:cond delay="0"/>
                                  </p:stCondLst>
                                  <p:childTnLst>
                                    <p:set>
                                      <p:cBhvr>
                                        <p:cTn id="258" dur="1" fill="hold">
                                          <p:stCondLst>
                                            <p:cond delay="0"/>
                                          </p:stCondLst>
                                        </p:cTn>
                                        <p:tgtEl>
                                          <p:spTgt spid="161"/>
                                        </p:tgtEl>
                                        <p:attrNameLst>
                                          <p:attrName>style.visibility</p:attrName>
                                        </p:attrNameLst>
                                      </p:cBhvr>
                                      <p:to>
                                        <p:strVal val="visible"/>
                                      </p:to>
                                    </p:set>
                                    <p:anim calcmode="lin" valueType="num">
                                      <p:cBhvr additive="base">
                                        <p:cTn id="259" dur="500" fill="hold"/>
                                        <p:tgtEl>
                                          <p:spTgt spid="161"/>
                                        </p:tgtEl>
                                        <p:attrNameLst>
                                          <p:attrName>ppt_x</p:attrName>
                                        </p:attrNameLst>
                                      </p:cBhvr>
                                      <p:tavLst>
                                        <p:tav tm="0">
                                          <p:val>
                                            <p:strVal val="1+#ppt_w/2"/>
                                          </p:val>
                                        </p:tav>
                                        <p:tav tm="100000">
                                          <p:val>
                                            <p:strVal val="#ppt_x"/>
                                          </p:val>
                                        </p:tav>
                                      </p:tavLst>
                                    </p:anim>
                                    <p:anim calcmode="lin" valueType="num">
                                      <p:cBhvr additive="base">
                                        <p:cTn id="260" dur="500" fill="hold"/>
                                        <p:tgtEl>
                                          <p:spTgt spid="161"/>
                                        </p:tgtEl>
                                        <p:attrNameLst>
                                          <p:attrName>ppt_y</p:attrName>
                                        </p:attrNameLst>
                                      </p:cBhvr>
                                      <p:tavLst>
                                        <p:tav tm="0">
                                          <p:val>
                                            <p:strVal val="0-#ppt_h/2"/>
                                          </p:val>
                                        </p:tav>
                                        <p:tav tm="100000">
                                          <p:val>
                                            <p:strVal val="#ppt_y"/>
                                          </p:val>
                                        </p:tav>
                                      </p:tavLst>
                                    </p:anim>
                                  </p:childTnLst>
                                </p:cTn>
                              </p:par>
                              <p:par>
                                <p:cTn id="261" presetID="2" presetClass="entr" presetSubtype="2" fill="hold" grpId="0" nodeType="withEffect">
                                  <p:stCondLst>
                                    <p:cond delay="0"/>
                                  </p:stCondLst>
                                  <p:childTnLst>
                                    <p:set>
                                      <p:cBhvr>
                                        <p:cTn id="262" dur="1" fill="hold">
                                          <p:stCondLst>
                                            <p:cond delay="0"/>
                                          </p:stCondLst>
                                        </p:cTn>
                                        <p:tgtEl>
                                          <p:spTgt spid="162"/>
                                        </p:tgtEl>
                                        <p:attrNameLst>
                                          <p:attrName>style.visibility</p:attrName>
                                        </p:attrNameLst>
                                      </p:cBhvr>
                                      <p:to>
                                        <p:strVal val="visible"/>
                                      </p:to>
                                    </p:set>
                                    <p:anim calcmode="lin" valueType="num">
                                      <p:cBhvr additive="base">
                                        <p:cTn id="263" dur="500" fill="hold"/>
                                        <p:tgtEl>
                                          <p:spTgt spid="162"/>
                                        </p:tgtEl>
                                        <p:attrNameLst>
                                          <p:attrName>ppt_x</p:attrName>
                                        </p:attrNameLst>
                                      </p:cBhvr>
                                      <p:tavLst>
                                        <p:tav tm="0">
                                          <p:val>
                                            <p:strVal val="1+#ppt_w/2"/>
                                          </p:val>
                                        </p:tav>
                                        <p:tav tm="100000">
                                          <p:val>
                                            <p:strVal val="#ppt_x"/>
                                          </p:val>
                                        </p:tav>
                                      </p:tavLst>
                                    </p:anim>
                                    <p:anim calcmode="lin" valueType="num">
                                      <p:cBhvr additive="base">
                                        <p:cTn id="264" dur="500" fill="hold"/>
                                        <p:tgtEl>
                                          <p:spTgt spid="162"/>
                                        </p:tgtEl>
                                        <p:attrNameLst>
                                          <p:attrName>ppt_y</p:attrName>
                                        </p:attrNameLst>
                                      </p:cBhvr>
                                      <p:tavLst>
                                        <p:tav tm="0">
                                          <p:val>
                                            <p:strVal val="#ppt_y"/>
                                          </p:val>
                                        </p:tav>
                                        <p:tav tm="100000">
                                          <p:val>
                                            <p:strVal val="#ppt_y"/>
                                          </p:val>
                                        </p:tav>
                                      </p:tavLst>
                                    </p:anim>
                                  </p:childTnLst>
                                </p:cTn>
                              </p:par>
                              <p:par>
                                <p:cTn id="265" presetID="2" presetClass="entr" presetSubtype="12" fill="hold" grpId="0" nodeType="withEffect">
                                  <p:stCondLst>
                                    <p:cond delay="0"/>
                                  </p:stCondLst>
                                  <p:childTnLst>
                                    <p:set>
                                      <p:cBhvr>
                                        <p:cTn id="266" dur="1" fill="hold">
                                          <p:stCondLst>
                                            <p:cond delay="0"/>
                                          </p:stCondLst>
                                        </p:cTn>
                                        <p:tgtEl>
                                          <p:spTgt spid="163"/>
                                        </p:tgtEl>
                                        <p:attrNameLst>
                                          <p:attrName>style.visibility</p:attrName>
                                        </p:attrNameLst>
                                      </p:cBhvr>
                                      <p:to>
                                        <p:strVal val="visible"/>
                                      </p:to>
                                    </p:set>
                                    <p:anim calcmode="lin" valueType="num">
                                      <p:cBhvr additive="base">
                                        <p:cTn id="267" dur="500" fill="hold"/>
                                        <p:tgtEl>
                                          <p:spTgt spid="163"/>
                                        </p:tgtEl>
                                        <p:attrNameLst>
                                          <p:attrName>ppt_x</p:attrName>
                                        </p:attrNameLst>
                                      </p:cBhvr>
                                      <p:tavLst>
                                        <p:tav tm="0">
                                          <p:val>
                                            <p:strVal val="0-#ppt_w/2"/>
                                          </p:val>
                                        </p:tav>
                                        <p:tav tm="100000">
                                          <p:val>
                                            <p:strVal val="#ppt_x"/>
                                          </p:val>
                                        </p:tav>
                                      </p:tavLst>
                                    </p:anim>
                                    <p:anim calcmode="lin" valueType="num">
                                      <p:cBhvr additive="base">
                                        <p:cTn id="268" dur="500" fill="hold"/>
                                        <p:tgtEl>
                                          <p:spTgt spid="163"/>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64"/>
                                        </p:tgtEl>
                                        <p:attrNameLst>
                                          <p:attrName>style.visibility</p:attrName>
                                        </p:attrNameLst>
                                      </p:cBhvr>
                                      <p:to>
                                        <p:strVal val="visible"/>
                                      </p:to>
                                    </p:set>
                                    <p:anim calcmode="lin" valueType="num">
                                      <p:cBhvr additive="base">
                                        <p:cTn id="271" dur="500" fill="hold"/>
                                        <p:tgtEl>
                                          <p:spTgt spid="164"/>
                                        </p:tgtEl>
                                        <p:attrNameLst>
                                          <p:attrName>ppt_x</p:attrName>
                                        </p:attrNameLst>
                                      </p:cBhvr>
                                      <p:tavLst>
                                        <p:tav tm="0">
                                          <p:val>
                                            <p:strVal val="#ppt_x"/>
                                          </p:val>
                                        </p:tav>
                                        <p:tav tm="100000">
                                          <p:val>
                                            <p:strVal val="#ppt_x"/>
                                          </p:val>
                                        </p:tav>
                                      </p:tavLst>
                                    </p:anim>
                                    <p:anim calcmode="lin" valueType="num">
                                      <p:cBhvr additive="base">
                                        <p:cTn id="272" dur="500" fill="hold"/>
                                        <p:tgtEl>
                                          <p:spTgt spid="164"/>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165"/>
                                        </p:tgtEl>
                                        <p:attrNameLst>
                                          <p:attrName>style.visibility</p:attrName>
                                        </p:attrNameLst>
                                      </p:cBhvr>
                                      <p:to>
                                        <p:strVal val="visible"/>
                                      </p:to>
                                    </p:set>
                                    <p:anim calcmode="lin" valueType="num">
                                      <p:cBhvr additive="base">
                                        <p:cTn id="275" dur="500" fill="hold"/>
                                        <p:tgtEl>
                                          <p:spTgt spid="165"/>
                                        </p:tgtEl>
                                        <p:attrNameLst>
                                          <p:attrName>ppt_x</p:attrName>
                                        </p:attrNameLst>
                                      </p:cBhvr>
                                      <p:tavLst>
                                        <p:tav tm="0">
                                          <p:val>
                                            <p:strVal val="#ppt_x"/>
                                          </p:val>
                                        </p:tav>
                                        <p:tav tm="100000">
                                          <p:val>
                                            <p:strVal val="#ppt_x"/>
                                          </p:val>
                                        </p:tav>
                                      </p:tavLst>
                                    </p:anim>
                                    <p:anim calcmode="lin" valueType="num">
                                      <p:cBhvr additive="base">
                                        <p:cTn id="276" dur="500" fill="hold"/>
                                        <p:tgtEl>
                                          <p:spTgt spid="165"/>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166"/>
                                        </p:tgtEl>
                                        <p:attrNameLst>
                                          <p:attrName>style.visibility</p:attrName>
                                        </p:attrNameLst>
                                      </p:cBhvr>
                                      <p:to>
                                        <p:strVal val="visible"/>
                                      </p:to>
                                    </p:set>
                                    <p:anim calcmode="lin" valueType="num">
                                      <p:cBhvr additive="base">
                                        <p:cTn id="279" dur="500" fill="hold"/>
                                        <p:tgtEl>
                                          <p:spTgt spid="166"/>
                                        </p:tgtEl>
                                        <p:attrNameLst>
                                          <p:attrName>ppt_x</p:attrName>
                                        </p:attrNameLst>
                                      </p:cBhvr>
                                      <p:tavLst>
                                        <p:tav tm="0">
                                          <p:val>
                                            <p:strVal val="#ppt_x"/>
                                          </p:val>
                                        </p:tav>
                                        <p:tav tm="100000">
                                          <p:val>
                                            <p:strVal val="#ppt_x"/>
                                          </p:val>
                                        </p:tav>
                                      </p:tavLst>
                                    </p:anim>
                                    <p:anim calcmode="lin" valueType="num">
                                      <p:cBhvr additive="base">
                                        <p:cTn id="280" dur="500" fill="hold"/>
                                        <p:tgtEl>
                                          <p:spTgt spid="166"/>
                                        </p:tgtEl>
                                        <p:attrNameLst>
                                          <p:attrName>ppt_y</p:attrName>
                                        </p:attrNameLst>
                                      </p:cBhvr>
                                      <p:tavLst>
                                        <p:tav tm="0">
                                          <p:val>
                                            <p:strVal val="1+#ppt_h/2"/>
                                          </p:val>
                                        </p:tav>
                                        <p:tav tm="100000">
                                          <p:val>
                                            <p:strVal val="#ppt_y"/>
                                          </p:val>
                                        </p:tav>
                                      </p:tavLst>
                                    </p:anim>
                                  </p:childTnLst>
                                </p:cTn>
                              </p:par>
                              <p:par>
                                <p:cTn id="281" presetID="2" presetClass="entr" presetSubtype="8" fill="hold" grpId="0" nodeType="withEffect">
                                  <p:stCondLst>
                                    <p:cond delay="0"/>
                                  </p:stCondLst>
                                  <p:childTnLst>
                                    <p:set>
                                      <p:cBhvr>
                                        <p:cTn id="282" dur="1" fill="hold">
                                          <p:stCondLst>
                                            <p:cond delay="0"/>
                                          </p:stCondLst>
                                        </p:cTn>
                                        <p:tgtEl>
                                          <p:spTgt spid="167"/>
                                        </p:tgtEl>
                                        <p:attrNameLst>
                                          <p:attrName>style.visibility</p:attrName>
                                        </p:attrNameLst>
                                      </p:cBhvr>
                                      <p:to>
                                        <p:strVal val="visible"/>
                                      </p:to>
                                    </p:set>
                                    <p:anim calcmode="lin" valueType="num">
                                      <p:cBhvr additive="base">
                                        <p:cTn id="283" dur="500" fill="hold"/>
                                        <p:tgtEl>
                                          <p:spTgt spid="167"/>
                                        </p:tgtEl>
                                        <p:attrNameLst>
                                          <p:attrName>ppt_x</p:attrName>
                                        </p:attrNameLst>
                                      </p:cBhvr>
                                      <p:tavLst>
                                        <p:tav tm="0">
                                          <p:val>
                                            <p:strVal val="0-#ppt_w/2"/>
                                          </p:val>
                                        </p:tav>
                                        <p:tav tm="100000">
                                          <p:val>
                                            <p:strVal val="#ppt_x"/>
                                          </p:val>
                                        </p:tav>
                                      </p:tavLst>
                                    </p:anim>
                                    <p:anim calcmode="lin" valueType="num">
                                      <p:cBhvr additive="base">
                                        <p:cTn id="284" dur="500" fill="hold"/>
                                        <p:tgtEl>
                                          <p:spTgt spid="167"/>
                                        </p:tgtEl>
                                        <p:attrNameLst>
                                          <p:attrName>ppt_y</p:attrName>
                                        </p:attrNameLst>
                                      </p:cBhvr>
                                      <p:tavLst>
                                        <p:tav tm="0">
                                          <p:val>
                                            <p:strVal val="#ppt_y"/>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168"/>
                                        </p:tgtEl>
                                        <p:attrNameLst>
                                          <p:attrName>style.visibility</p:attrName>
                                        </p:attrNameLst>
                                      </p:cBhvr>
                                      <p:to>
                                        <p:strVal val="visible"/>
                                      </p:to>
                                    </p:set>
                                    <p:anim calcmode="lin" valueType="num">
                                      <p:cBhvr additive="base">
                                        <p:cTn id="287" dur="500" fill="hold"/>
                                        <p:tgtEl>
                                          <p:spTgt spid="168"/>
                                        </p:tgtEl>
                                        <p:attrNameLst>
                                          <p:attrName>ppt_x</p:attrName>
                                        </p:attrNameLst>
                                      </p:cBhvr>
                                      <p:tavLst>
                                        <p:tav tm="0">
                                          <p:val>
                                            <p:strVal val="#ppt_x"/>
                                          </p:val>
                                        </p:tav>
                                        <p:tav tm="100000">
                                          <p:val>
                                            <p:strVal val="#ppt_x"/>
                                          </p:val>
                                        </p:tav>
                                      </p:tavLst>
                                    </p:anim>
                                    <p:anim calcmode="lin" valueType="num">
                                      <p:cBhvr additive="base">
                                        <p:cTn id="288" dur="500" fill="hold"/>
                                        <p:tgtEl>
                                          <p:spTgt spid="168"/>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69"/>
                                        </p:tgtEl>
                                        <p:attrNameLst>
                                          <p:attrName>style.visibility</p:attrName>
                                        </p:attrNameLst>
                                      </p:cBhvr>
                                      <p:to>
                                        <p:strVal val="visible"/>
                                      </p:to>
                                    </p:set>
                                    <p:anim calcmode="lin" valueType="num">
                                      <p:cBhvr additive="base">
                                        <p:cTn id="291" dur="500" fill="hold"/>
                                        <p:tgtEl>
                                          <p:spTgt spid="169"/>
                                        </p:tgtEl>
                                        <p:attrNameLst>
                                          <p:attrName>ppt_x</p:attrName>
                                        </p:attrNameLst>
                                      </p:cBhvr>
                                      <p:tavLst>
                                        <p:tav tm="0">
                                          <p:val>
                                            <p:strVal val="#ppt_x"/>
                                          </p:val>
                                        </p:tav>
                                        <p:tav tm="100000">
                                          <p:val>
                                            <p:strVal val="#ppt_x"/>
                                          </p:val>
                                        </p:tav>
                                      </p:tavLst>
                                    </p:anim>
                                    <p:anim calcmode="lin" valueType="num">
                                      <p:cBhvr additive="base">
                                        <p:cTn id="292" dur="500" fill="hold"/>
                                        <p:tgtEl>
                                          <p:spTgt spid="169"/>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70"/>
                                        </p:tgtEl>
                                        <p:attrNameLst>
                                          <p:attrName>style.visibility</p:attrName>
                                        </p:attrNameLst>
                                      </p:cBhvr>
                                      <p:to>
                                        <p:strVal val="visible"/>
                                      </p:to>
                                    </p:set>
                                    <p:anim calcmode="lin" valueType="num">
                                      <p:cBhvr additive="base">
                                        <p:cTn id="295" dur="500" fill="hold"/>
                                        <p:tgtEl>
                                          <p:spTgt spid="170"/>
                                        </p:tgtEl>
                                        <p:attrNameLst>
                                          <p:attrName>ppt_x</p:attrName>
                                        </p:attrNameLst>
                                      </p:cBhvr>
                                      <p:tavLst>
                                        <p:tav tm="0">
                                          <p:val>
                                            <p:strVal val="#ppt_x"/>
                                          </p:val>
                                        </p:tav>
                                        <p:tav tm="100000">
                                          <p:val>
                                            <p:strVal val="#ppt_x"/>
                                          </p:val>
                                        </p:tav>
                                      </p:tavLst>
                                    </p:anim>
                                    <p:anim calcmode="lin" valueType="num">
                                      <p:cBhvr additive="base">
                                        <p:cTn id="296" dur="500" fill="hold"/>
                                        <p:tgtEl>
                                          <p:spTgt spid="170"/>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71"/>
                                        </p:tgtEl>
                                        <p:attrNameLst>
                                          <p:attrName>style.visibility</p:attrName>
                                        </p:attrNameLst>
                                      </p:cBhvr>
                                      <p:to>
                                        <p:strVal val="visible"/>
                                      </p:to>
                                    </p:set>
                                    <p:anim calcmode="lin" valueType="num">
                                      <p:cBhvr additive="base">
                                        <p:cTn id="299" dur="500" fill="hold"/>
                                        <p:tgtEl>
                                          <p:spTgt spid="171"/>
                                        </p:tgtEl>
                                        <p:attrNameLst>
                                          <p:attrName>ppt_x</p:attrName>
                                        </p:attrNameLst>
                                      </p:cBhvr>
                                      <p:tavLst>
                                        <p:tav tm="0">
                                          <p:val>
                                            <p:strVal val="#ppt_x"/>
                                          </p:val>
                                        </p:tav>
                                        <p:tav tm="100000">
                                          <p:val>
                                            <p:strVal val="#ppt_x"/>
                                          </p:val>
                                        </p:tav>
                                      </p:tavLst>
                                    </p:anim>
                                    <p:anim calcmode="lin" valueType="num">
                                      <p:cBhvr additive="base">
                                        <p:cTn id="300" dur="500" fill="hold"/>
                                        <p:tgtEl>
                                          <p:spTgt spid="171"/>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72"/>
                                        </p:tgtEl>
                                        <p:attrNameLst>
                                          <p:attrName>style.visibility</p:attrName>
                                        </p:attrNameLst>
                                      </p:cBhvr>
                                      <p:to>
                                        <p:strVal val="visible"/>
                                      </p:to>
                                    </p:set>
                                    <p:anim calcmode="lin" valueType="num">
                                      <p:cBhvr additive="base">
                                        <p:cTn id="303" dur="500" fill="hold"/>
                                        <p:tgtEl>
                                          <p:spTgt spid="172"/>
                                        </p:tgtEl>
                                        <p:attrNameLst>
                                          <p:attrName>ppt_x</p:attrName>
                                        </p:attrNameLst>
                                      </p:cBhvr>
                                      <p:tavLst>
                                        <p:tav tm="0">
                                          <p:val>
                                            <p:strVal val="#ppt_x"/>
                                          </p:val>
                                        </p:tav>
                                        <p:tav tm="100000">
                                          <p:val>
                                            <p:strVal val="#ppt_x"/>
                                          </p:val>
                                        </p:tav>
                                      </p:tavLst>
                                    </p:anim>
                                    <p:anim calcmode="lin" valueType="num">
                                      <p:cBhvr additive="base">
                                        <p:cTn id="304" dur="500" fill="hold"/>
                                        <p:tgtEl>
                                          <p:spTgt spid="172"/>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73"/>
                                        </p:tgtEl>
                                        <p:attrNameLst>
                                          <p:attrName>style.visibility</p:attrName>
                                        </p:attrNameLst>
                                      </p:cBhvr>
                                      <p:to>
                                        <p:strVal val="visible"/>
                                      </p:to>
                                    </p:set>
                                    <p:anim calcmode="lin" valueType="num">
                                      <p:cBhvr additive="base">
                                        <p:cTn id="307" dur="500" fill="hold"/>
                                        <p:tgtEl>
                                          <p:spTgt spid="173"/>
                                        </p:tgtEl>
                                        <p:attrNameLst>
                                          <p:attrName>ppt_x</p:attrName>
                                        </p:attrNameLst>
                                      </p:cBhvr>
                                      <p:tavLst>
                                        <p:tav tm="0">
                                          <p:val>
                                            <p:strVal val="#ppt_x"/>
                                          </p:val>
                                        </p:tav>
                                        <p:tav tm="100000">
                                          <p:val>
                                            <p:strVal val="#ppt_x"/>
                                          </p:val>
                                        </p:tav>
                                      </p:tavLst>
                                    </p:anim>
                                    <p:anim calcmode="lin" valueType="num">
                                      <p:cBhvr additive="base">
                                        <p:cTn id="308" dur="500" fill="hold"/>
                                        <p:tgtEl>
                                          <p:spTgt spid="173"/>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74"/>
                                        </p:tgtEl>
                                        <p:attrNameLst>
                                          <p:attrName>style.visibility</p:attrName>
                                        </p:attrNameLst>
                                      </p:cBhvr>
                                      <p:to>
                                        <p:strVal val="visible"/>
                                      </p:to>
                                    </p:set>
                                    <p:anim calcmode="lin" valueType="num">
                                      <p:cBhvr additive="base">
                                        <p:cTn id="311" dur="500" fill="hold"/>
                                        <p:tgtEl>
                                          <p:spTgt spid="174"/>
                                        </p:tgtEl>
                                        <p:attrNameLst>
                                          <p:attrName>ppt_x</p:attrName>
                                        </p:attrNameLst>
                                      </p:cBhvr>
                                      <p:tavLst>
                                        <p:tav tm="0">
                                          <p:val>
                                            <p:strVal val="#ppt_x"/>
                                          </p:val>
                                        </p:tav>
                                        <p:tav tm="100000">
                                          <p:val>
                                            <p:strVal val="#ppt_x"/>
                                          </p:val>
                                        </p:tav>
                                      </p:tavLst>
                                    </p:anim>
                                    <p:anim calcmode="lin" valueType="num">
                                      <p:cBhvr additive="base">
                                        <p:cTn id="312" dur="500" fill="hold"/>
                                        <p:tgtEl>
                                          <p:spTgt spid="174"/>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75"/>
                                        </p:tgtEl>
                                        <p:attrNameLst>
                                          <p:attrName>style.visibility</p:attrName>
                                        </p:attrNameLst>
                                      </p:cBhvr>
                                      <p:to>
                                        <p:strVal val="visible"/>
                                      </p:to>
                                    </p:set>
                                    <p:anim calcmode="lin" valueType="num">
                                      <p:cBhvr additive="base">
                                        <p:cTn id="315" dur="500" fill="hold"/>
                                        <p:tgtEl>
                                          <p:spTgt spid="175"/>
                                        </p:tgtEl>
                                        <p:attrNameLst>
                                          <p:attrName>ppt_x</p:attrName>
                                        </p:attrNameLst>
                                      </p:cBhvr>
                                      <p:tavLst>
                                        <p:tav tm="0">
                                          <p:val>
                                            <p:strVal val="#ppt_x"/>
                                          </p:val>
                                        </p:tav>
                                        <p:tav tm="100000">
                                          <p:val>
                                            <p:strVal val="#ppt_x"/>
                                          </p:val>
                                        </p:tav>
                                      </p:tavLst>
                                    </p:anim>
                                    <p:anim calcmode="lin" valueType="num">
                                      <p:cBhvr additive="base">
                                        <p:cTn id="316" dur="500" fill="hold"/>
                                        <p:tgtEl>
                                          <p:spTgt spid="175"/>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76"/>
                                        </p:tgtEl>
                                        <p:attrNameLst>
                                          <p:attrName>style.visibility</p:attrName>
                                        </p:attrNameLst>
                                      </p:cBhvr>
                                      <p:to>
                                        <p:strVal val="visible"/>
                                      </p:to>
                                    </p:set>
                                    <p:anim calcmode="lin" valueType="num">
                                      <p:cBhvr additive="base">
                                        <p:cTn id="319" dur="500" fill="hold"/>
                                        <p:tgtEl>
                                          <p:spTgt spid="176"/>
                                        </p:tgtEl>
                                        <p:attrNameLst>
                                          <p:attrName>ppt_x</p:attrName>
                                        </p:attrNameLst>
                                      </p:cBhvr>
                                      <p:tavLst>
                                        <p:tav tm="0">
                                          <p:val>
                                            <p:strVal val="#ppt_x"/>
                                          </p:val>
                                        </p:tav>
                                        <p:tav tm="100000">
                                          <p:val>
                                            <p:strVal val="#ppt_x"/>
                                          </p:val>
                                        </p:tav>
                                      </p:tavLst>
                                    </p:anim>
                                    <p:anim calcmode="lin" valueType="num">
                                      <p:cBhvr additive="base">
                                        <p:cTn id="320" dur="500" fill="hold"/>
                                        <p:tgtEl>
                                          <p:spTgt spid="176"/>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77"/>
                                        </p:tgtEl>
                                        <p:attrNameLst>
                                          <p:attrName>style.visibility</p:attrName>
                                        </p:attrNameLst>
                                      </p:cBhvr>
                                      <p:to>
                                        <p:strVal val="visible"/>
                                      </p:to>
                                    </p:set>
                                    <p:anim calcmode="lin" valueType="num">
                                      <p:cBhvr additive="base">
                                        <p:cTn id="323" dur="500" fill="hold"/>
                                        <p:tgtEl>
                                          <p:spTgt spid="177"/>
                                        </p:tgtEl>
                                        <p:attrNameLst>
                                          <p:attrName>ppt_x</p:attrName>
                                        </p:attrNameLst>
                                      </p:cBhvr>
                                      <p:tavLst>
                                        <p:tav tm="0">
                                          <p:val>
                                            <p:strVal val="#ppt_x"/>
                                          </p:val>
                                        </p:tav>
                                        <p:tav tm="100000">
                                          <p:val>
                                            <p:strVal val="#ppt_x"/>
                                          </p:val>
                                        </p:tav>
                                      </p:tavLst>
                                    </p:anim>
                                    <p:anim calcmode="lin" valueType="num">
                                      <p:cBhvr additive="base">
                                        <p:cTn id="324" dur="500" fill="hold"/>
                                        <p:tgtEl>
                                          <p:spTgt spid="177"/>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78"/>
                                        </p:tgtEl>
                                        <p:attrNameLst>
                                          <p:attrName>style.visibility</p:attrName>
                                        </p:attrNameLst>
                                      </p:cBhvr>
                                      <p:to>
                                        <p:strVal val="visible"/>
                                      </p:to>
                                    </p:set>
                                    <p:anim calcmode="lin" valueType="num">
                                      <p:cBhvr additive="base">
                                        <p:cTn id="327" dur="500" fill="hold"/>
                                        <p:tgtEl>
                                          <p:spTgt spid="178"/>
                                        </p:tgtEl>
                                        <p:attrNameLst>
                                          <p:attrName>ppt_x</p:attrName>
                                        </p:attrNameLst>
                                      </p:cBhvr>
                                      <p:tavLst>
                                        <p:tav tm="0">
                                          <p:val>
                                            <p:strVal val="#ppt_x"/>
                                          </p:val>
                                        </p:tav>
                                        <p:tav tm="100000">
                                          <p:val>
                                            <p:strVal val="#ppt_x"/>
                                          </p:val>
                                        </p:tav>
                                      </p:tavLst>
                                    </p:anim>
                                    <p:anim calcmode="lin" valueType="num">
                                      <p:cBhvr additive="base">
                                        <p:cTn id="328" dur="500" fill="hold"/>
                                        <p:tgtEl>
                                          <p:spTgt spid="178"/>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179"/>
                                        </p:tgtEl>
                                        <p:attrNameLst>
                                          <p:attrName>style.visibility</p:attrName>
                                        </p:attrNameLst>
                                      </p:cBhvr>
                                      <p:to>
                                        <p:strVal val="visible"/>
                                      </p:to>
                                    </p:set>
                                    <p:anim calcmode="lin" valueType="num">
                                      <p:cBhvr additive="base">
                                        <p:cTn id="331" dur="500" fill="hold"/>
                                        <p:tgtEl>
                                          <p:spTgt spid="179"/>
                                        </p:tgtEl>
                                        <p:attrNameLst>
                                          <p:attrName>ppt_x</p:attrName>
                                        </p:attrNameLst>
                                      </p:cBhvr>
                                      <p:tavLst>
                                        <p:tav tm="0">
                                          <p:val>
                                            <p:strVal val="#ppt_x"/>
                                          </p:val>
                                        </p:tav>
                                        <p:tav tm="100000">
                                          <p:val>
                                            <p:strVal val="#ppt_x"/>
                                          </p:val>
                                        </p:tav>
                                      </p:tavLst>
                                    </p:anim>
                                    <p:anim calcmode="lin" valueType="num">
                                      <p:cBhvr additive="base">
                                        <p:cTn id="332" dur="500" fill="hold"/>
                                        <p:tgtEl>
                                          <p:spTgt spid="179"/>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180"/>
                                        </p:tgtEl>
                                        <p:attrNameLst>
                                          <p:attrName>style.visibility</p:attrName>
                                        </p:attrNameLst>
                                      </p:cBhvr>
                                      <p:to>
                                        <p:strVal val="visible"/>
                                      </p:to>
                                    </p:set>
                                    <p:anim calcmode="lin" valueType="num">
                                      <p:cBhvr additive="base">
                                        <p:cTn id="335" dur="500" fill="hold"/>
                                        <p:tgtEl>
                                          <p:spTgt spid="180"/>
                                        </p:tgtEl>
                                        <p:attrNameLst>
                                          <p:attrName>ppt_x</p:attrName>
                                        </p:attrNameLst>
                                      </p:cBhvr>
                                      <p:tavLst>
                                        <p:tav tm="0">
                                          <p:val>
                                            <p:strVal val="#ppt_x"/>
                                          </p:val>
                                        </p:tav>
                                        <p:tav tm="100000">
                                          <p:val>
                                            <p:strVal val="#ppt_x"/>
                                          </p:val>
                                        </p:tav>
                                      </p:tavLst>
                                    </p:anim>
                                    <p:anim calcmode="lin" valueType="num">
                                      <p:cBhvr additive="base">
                                        <p:cTn id="336" dur="500" fill="hold"/>
                                        <p:tgtEl>
                                          <p:spTgt spid="180"/>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181"/>
                                        </p:tgtEl>
                                        <p:attrNameLst>
                                          <p:attrName>style.visibility</p:attrName>
                                        </p:attrNameLst>
                                      </p:cBhvr>
                                      <p:to>
                                        <p:strVal val="visible"/>
                                      </p:to>
                                    </p:set>
                                    <p:anim calcmode="lin" valueType="num">
                                      <p:cBhvr additive="base">
                                        <p:cTn id="339" dur="500" fill="hold"/>
                                        <p:tgtEl>
                                          <p:spTgt spid="181"/>
                                        </p:tgtEl>
                                        <p:attrNameLst>
                                          <p:attrName>ppt_x</p:attrName>
                                        </p:attrNameLst>
                                      </p:cBhvr>
                                      <p:tavLst>
                                        <p:tav tm="0">
                                          <p:val>
                                            <p:strVal val="#ppt_x"/>
                                          </p:val>
                                        </p:tav>
                                        <p:tav tm="100000">
                                          <p:val>
                                            <p:strVal val="#ppt_x"/>
                                          </p:val>
                                        </p:tav>
                                      </p:tavLst>
                                    </p:anim>
                                    <p:anim calcmode="lin" valueType="num">
                                      <p:cBhvr additive="base">
                                        <p:cTn id="340" dur="500" fill="hold"/>
                                        <p:tgtEl>
                                          <p:spTgt spid="181"/>
                                        </p:tgtEl>
                                        <p:attrNameLst>
                                          <p:attrName>ppt_y</p:attrName>
                                        </p:attrNameLst>
                                      </p:cBhvr>
                                      <p:tavLst>
                                        <p:tav tm="0">
                                          <p:val>
                                            <p:strVal val="1+#ppt_h/2"/>
                                          </p:val>
                                        </p:tav>
                                        <p:tav tm="100000">
                                          <p:val>
                                            <p:strVal val="#ppt_y"/>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anim calcmode="lin" valueType="num">
                                      <p:cBhvr additive="base">
                                        <p:cTn id="343" dur="500" fill="hold"/>
                                        <p:tgtEl>
                                          <p:spTgt spid="182"/>
                                        </p:tgtEl>
                                        <p:attrNameLst>
                                          <p:attrName>ppt_x</p:attrName>
                                        </p:attrNameLst>
                                      </p:cBhvr>
                                      <p:tavLst>
                                        <p:tav tm="0">
                                          <p:val>
                                            <p:strVal val="#ppt_x"/>
                                          </p:val>
                                        </p:tav>
                                        <p:tav tm="100000">
                                          <p:val>
                                            <p:strVal val="#ppt_x"/>
                                          </p:val>
                                        </p:tav>
                                      </p:tavLst>
                                    </p:anim>
                                    <p:anim calcmode="lin" valueType="num">
                                      <p:cBhvr additive="base">
                                        <p:cTn id="344" dur="500" fill="hold"/>
                                        <p:tgtEl>
                                          <p:spTgt spid="182"/>
                                        </p:tgtEl>
                                        <p:attrNameLst>
                                          <p:attrName>ppt_y</p:attrName>
                                        </p:attrNameLst>
                                      </p:cBhvr>
                                      <p:tavLst>
                                        <p:tav tm="0">
                                          <p:val>
                                            <p:strVal val="1+#ppt_h/2"/>
                                          </p:val>
                                        </p:tav>
                                        <p:tav tm="100000">
                                          <p:val>
                                            <p:strVal val="#ppt_y"/>
                                          </p:val>
                                        </p:tav>
                                      </p:tavLst>
                                    </p:anim>
                                  </p:childTnLst>
                                </p:cTn>
                              </p:par>
                              <p:par>
                                <p:cTn id="345" presetID="2" presetClass="entr" presetSubtype="4" fill="hold" grpId="0" nodeType="withEffect">
                                  <p:stCondLst>
                                    <p:cond delay="0"/>
                                  </p:stCondLst>
                                  <p:childTnLst>
                                    <p:set>
                                      <p:cBhvr>
                                        <p:cTn id="346" dur="1" fill="hold">
                                          <p:stCondLst>
                                            <p:cond delay="0"/>
                                          </p:stCondLst>
                                        </p:cTn>
                                        <p:tgtEl>
                                          <p:spTgt spid="183"/>
                                        </p:tgtEl>
                                        <p:attrNameLst>
                                          <p:attrName>style.visibility</p:attrName>
                                        </p:attrNameLst>
                                      </p:cBhvr>
                                      <p:to>
                                        <p:strVal val="visible"/>
                                      </p:to>
                                    </p:set>
                                    <p:anim calcmode="lin" valueType="num">
                                      <p:cBhvr additive="base">
                                        <p:cTn id="347" dur="500" fill="hold"/>
                                        <p:tgtEl>
                                          <p:spTgt spid="183"/>
                                        </p:tgtEl>
                                        <p:attrNameLst>
                                          <p:attrName>ppt_x</p:attrName>
                                        </p:attrNameLst>
                                      </p:cBhvr>
                                      <p:tavLst>
                                        <p:tav tm="0">
                                          <p:val>
                                            <p:strVal val="#ppt_x"/>
                                          </p:val>
                                        </p:tav>
                                        <p:tav tm="100000">
                                          <p:val>
                                            <p:strVal val="#ppt_x"/>
                                          </p:val>
                                        </p:tav>
                                      </p:tavLst>
                                    </p:anim>
                                    <p:anim calcmode="lin" valueType="num">
                                      <p:cBhvr additive="base">
                                        <p:cTn id="348" dur="500" fill="hold"/>
                                        <p:tgtEl>
                                          <p:spTgt spid="183"/>
                                        </p:tgtEl>
                                        <p:attrNameLst>
                                          <p:attrName>ppt_y</p:attrName>
                                        </p:attrNameLst>
                                      </p:cBhvr>
                                      <p:tavLst>
                                        <p:tav tm="0">
                                          <p:val>
                                            <p:strVal val="1+#ppt_h/2"/>
                                          </p:val>
                                        </p:tav>
                                        <p:tav tm="100000">
                                          <p:val>
                                            <p:strVal val="#ppt_y"/>
                                          </p:val>
                                        </p:tav>
                                      </p:tavLst>
                                    </p:anim>
                                  </p:childTnLst>
                                </p:cTn>
                              </p:par>
                              <p:par>
                                <p:cTn id="349" presetID="2" presetClass="entr" presetSubtype="4" fill="hold" grpId="0" nodeType="withEffect">
                                  <p:stCondLst>
                                    <p:cond delay="0"/>
                                  </p:stCondLst>
                                  <p:childTnLst>
                                    <p:set>
                                      <p:cBhvr>
                                        <p:cTn id="350" dur="1" fill="hold">
                                          <p:stCondLst>
                                            <p:cond delay="0"/>
                                          </p:stCondLst>
                                        </p:cTn>
                                        <p:tgtEl>
                                          <p:spTgt spid="184"/>
                                        </p:tgtEl>
                                        <p:attrNameLst>
                                          <p:attrName>style.visibility</p:attrName>
                                        </p:attrNameLst>
                                      </p:cBhvr>
                                      <p:to>
                                        <p:strVal val="visible"/>
                                      </p:to>
                                    </p:set>
                                    <p:anim calcmode="lin" valueType="num">
                                      <p:cBhvr additive="base">
                                        <p:cTn id="351" dur="500" fill="hold"/>
                                        <p:tgtEl>
                                          <p:spTgt spid="184"/>
                                        </p:tgtEl>
                                        <p:attrNameLst>
                                          <p:attrName>ppt_x</p:attrName>
                                        </p:attrNameLst>
                                      </p:cBhvr>
                                      <p:tavLst>
                                        <p:tav tm="0">
                                          <p:val>
                                            <p:strVal val="#ppt_x"/>
                                          </p:val>
                                        </p:tav>
                                        <p:tav tm="100000">
                                          <p:val>
                                            <p:strVal val="#ppt_x"/>
                                          </p:val>
                                        </p:tav>
                                      </p:tavLst>
                                    </p:anim>
                                    <p:anim calcmode="lin" valueType="num">
                                      <p:cBhvr additive="base">
                                        <p:cTn id="352" dur="500" fill="hold"/>
                                        <p:tgtEl>
                                          <p:spTgt spid="184"/>
                                        </p:tgtEl>
                                        <p:attrNameLst>
                                          <p:attrName>ppt_y</p:attrName>
                                        </p:attrNameLst>
                                      </p:cBhvr>
                                      <p:tavLst>
                                        <p:tav tm="0">
                                          <p:val>
                                            <p:strVal val="1+#ppt_h/2"/>
                                          </p:val>
                                        </p:tav>
                                        <p:tav tm="100000">
                                          <p:val>
                                            <p:strVal val="#ppt_y"/>
                                          </p:val>
                                        </p:tav>
                                      </p:tavLst>
                                    </p:anim>
                                  </p:childTnLst>
                                </p:cTn>
                              </p:par>
                            </p:childTnLst>
                          </p:cTn>
                        </p:par>
                        <p:par>
                          <p:cTn id="353" fill="hold">
                            <p:stCondLst>
                              <p:cond delay="1250"/>
                            </p:stCondLst>
                            <p:childTnLst>
                              <p:par>
                                <p:cTn id="354" presetID="10" presetClass="entr" presetSubtype="0" fill="hold" grpId="0" nodeType="afterEffect">
                                  <p:stCondLst>
                                    <p:cond delay="0"/>
                                  </p:stCondLst>
                                  <p:childTnLst>
                                    <p:set>
                                      <p:cBhvr>
                                        <p:cTn id="355" dur="1" fill="hold">
                                          <p:stCondLst>
                                            <p:cond delay="0"/>
                                          </p:stCondLst>
                                        </p:cTn>
                                        <p:tgtEl>
                                          <p:spTgt spid="194"/>
                                        </p:tgtEl>
                                        <p:attrNameLst>
                                          <p:attrName>style.visibility</p:attrName>
                                        </p:attrNameLst>
                                      </p:cBhvr>
                                      <p:to>
                                        <p:strVal val="visible"/>
                                      </p:to>
                                    </p:set>
                                    <p:animEffect transition="in" filter="fade">
                                      <p:cBhvr>
                                        <p:cTn id="356" dur="500"/>
                                        <p:tgtEl>
                                          <p:spTgt spid="194"/>
                                        </p:tgtEl>
                                      </p:cBhvr>
                                    </p:animEffect>
                                  </p:childTnLst>
                                </p:cTn>
                              </p:par>
                            </p:childTnLst>
                          </p:cTn>
                        </p:par>
                        <p:par>
                          <p:cTn id="357" fill="hold">
                            <p:stCondLst>
                              <p:cond delay="1750"/>
                            </p:stCondLst>
                            <p:childTnLst>
                              <p:par>
                                <p:cTn id="358" presetID="42" presetClass="entr" presetSubtype="0" fill="hold" grpId="0" nodeType="afterEffect">
                                  <p:stCondLst>
                                    <p:cond delay="0"/>
                                  </p:stCondLst>
                                  <p:childTnLst>
                                    <p:set>
                                      <p:cBhvr>
                                        <p:cTn id="359" dur="1" fill="hold">
                                          <p:stCondLst>
                                            <p:cond delay="0"/>
                                          </p:stCondLst>
                                        </p:cTn>
                                        <p:tgtEl>
                                          <p:spTgt spid="195"/>
                                        </p:tgtEl>
                                        <p:attrNameLst>
                                          <p:attrName>style.visibility</p:attrName>
                                        </p:attrNameLst>
                                      </p:cBhvr>
                                      <p:to>
                                        <p:strVal val="visible"/>
                                      </p:to>
                                    </p:set>
                                    <p:animEffect transition="in" filter="fade">
                                      <p:cBhvr>
                                        <p:cTn id="360" dur="1000"/>
                                        <p:tgtEl>
                                          <p:spTgt spid="195"/>
                                        </p:tgtEl>
                                      </p:cBhvr>
                                    </p:animEffect>
                                    <p:anim calcmode="lin" valueType="num">
                                      <p:cBhvr>
                                        <p:cTn id="361" dur="1000" fill="hold"/>
                                        <p:tgtEl>
                                          <p:spTgt spid="195"/>
                                        </p:tgtEl>
                                        <p:attrNameLst>
                                          <p:attrName>ppt_x</p:attrName>
                                        </p:attrNameLst>
                                      </p:cBhvr>
                                      <p:tavLst>
                                        <p:tav tm="0">
                                          <p:val>
                                            <p:strVal val="#ppt_x"/>
                                          </p:val>
                                        </p:tav>
                                        <p:tav tm="100000">
                                          <p:val>
                                            <p:strVal val="#ppt_x"/>
                                          </p:val>
                                        </p:tav>
                                      </p:tavLst>
                                    </p:anim>
                                    <p:anim calcmode="lin" valueType="num">
                                      <p:cBhvr>
                                        <p:cTn id="362" dur="1000" fill="hold"/>
                                        <p:tgtEl>
                                          <p:spTgt spid="195"/>
                                        </p:tgtEl>
                                        <p:attrNameLst>
                                          <p:attrName>ppt_y</p:attrName>
                                        </p:attrNameLst>
                                      </p:cBhvr>
                                      <p:tavLst>
                                        <p:tav tm="0">
                                          <p:val>
                                            <p:strVal val="#ppt_y+.1"/>
                                          </p:val>
                                        </p:tav>
                                        <p:tav tm="100000">
                                          <p:val>
                                            <p:strVal val="#ppt_y"/>
                                          </p:val>
                                        </p:tav>
                                      </p:tavLst>
                                    </p:anim>
                                  </p:childTnLst>
                                </p:cTn>
                              </p:par>
                            </p:childTnLst>
                          </p:cTn>
                        </p:par>
                        <p:par>
                          <p:cTn id="363" fill="hold">
                            <p:stCondLst>
                              <p:cond delay="2750"/>
                            </p:stCondLst>
                            <p:childTnLst>
                              <p:par>
                                <p:cTn id="364" presetID="22" presetClass="entr" presetSubtype="8" fill="hold" nodeType="afterEffect">
                                  <p:stCondLst>
                                    <p:cond delay="0"/>
                                  </p:stCondLst>
                                  <p:childTnLst>
                                    <p:set>
                                      <p:cBhvr>
                                        <p:cTn id="365" dur="1" fill="hold">
                                          <p:stCondLst>
                                            <p:cond delay="0"/>
                                          </p:stCondLst>
                                        </p:cTn>
                                        <p:tgtEl>
                                          <p:spTgt spid="185"/>
                                        </p:tgtEl>
                                        <p:attrNameLst>
                                          <p:attrName>style.visibility</p:attrName>
                                        </p:attrNameLst>
                                      </p:cBhvr>
                                      <p:to>
                                        <p:strVal val="visible"/>
                                      </p:to>
                                    </p:set>
                                    <p:animEffect transition="in" filter="wipe(left)">
                                      <p:cBhvr>
                                        <p:cTn id="366" dur="500"/>
                                        <p:tgtEl>
                                          <p:spTgt spid="185"/>
                                        </p:tgtEl>
                                      </p:cBhvr>
                                    </p:animEffect>
                                  </p:childTnLst>
                                </p:cTn>
                              </p:par>
                            </p:childTnLst>
                          </p:cTn>
                        </p:par>
                        <p:par>
                          <p:cTn id="367" fill="hold">
                            <p:stCondLst>
                              <p:cond delay="3250"/>
                            </p:stCondLst>
                            <p:childTnLst>
                              <p:par>
                                <p:cTn id="368" presetID="22" presetClass="entr" presetSubtype="8" fill="hold" grpId="0" nodeType="afterEffect">
                                  <p:stCondLst>
                                    <p:cond delay="0"/>
                                  </p:stCondLst>
                                  <p:childTnLst>
                                    <p:set>
                                      <p:cBhvr>
                                        <p:cTn id="369" dur="1" fill="hold">
                                          <p:stCondLst>
                                            <p:cond delay="0"/>
                                          </p:stCondLst>
                                        </p:cTn>
                                        <p:tgtEl>
                                          <p:spTgt spid="186"/>
                                        </p:tgtEl>
                                        <p:attrNameLst>
                                          <p:attrName>style.visibility</p:attrName>
                                        </p:attrNameLst>
                                      </p:cBhvr>
                                      <p:to>
                                        <p:strVal val="visible"/>
                                      </p:to>
                                    </p:set>
                                    <p:animEffect transition="in" filter="wipe(left)">
                                      <p:cBhvr>
                                        <p:cTn id="370" dur="500"/>
                                        <p:tgtEl>
                                          <p:spTgt spid="186"/>
                                        </p:tgtEl>
                                      </p:cBhvr>
                                    </p:animEffect>
                                  </p:childTnLst>
                                </p:cTn>
                              </p:par>
                              <p:par>
                                <p:cTn id="371" presetID="22" presetClass="entr" presetSubtype="8" fill="hold" grpId="0" nodeType="withEffect">
                                  <p:stCondLst>
                                    <p:cond delay="0"/>
                                  </p:stCondLst>
                                  <p:childTnLst>
                                    <p:set>
                                      <p:cBhvr>
                                        <p:cTn id="372" dur="1" fill="hold">
                                          <p:stCondLst>
                                            <p:cond delay="0"/>
                                          </p:stCondLst>
                                        </p:cTn>
                                        <p:tgtEl>
                                          <p:spTgt spid="187"/>
                                        </p:tgtEl>
                                        <p:attrNameLst>
                                          <p:attrName>style.visibility</p:attrName>
                                        </p:attrNameLst>
                                      </p:cBhvr>
                                      <p:to>
                                        <p:strVal val="visible"/>
                                      </p:to>
                                    </p:set>
                                    <p:animEffect transition="in" filter="wipe(left)">
                                      <p:cBhvr>
                                        <p:cTn id="373" dur="500"/>
                                        <p:tgtEl>
                                          <p:spTgt spid="187"/>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196"/>
                                        </p:tgtEl>
                                        <p:attrNameLst>
                                          <p:attrName>style.visibility</p:attrName>
                                        </p:attrNameLst>
                                      </p:cBhvr>
                                      <p:to>
                                        <p:strVal val="visible"/>
                                      </p:to>
                                    </p:set>
                                    <p:animEffect transition="in" filter="fade">
                                      <p:cBhvr>
                                        <p:cTn id="376" dur="500"/>
                                        <p:tgtEl>
                                          <p:spTgt spid="196"/>
                                        </p:tgtEl>
                                      </p:cBhvr>
                                    </p:animEffect>
                                  </p:childTnLst>
                                </p:cTn>
                              </p:par>
                            </p:childTnLst>
                          </p:cTn>
                        </p:par>
                        <p:par>
                          <p:cTn id="377" fill="hold">
                            <p:stCondLst>
                              <p:cond delay="3750"/>
                            </p:stCondLst>
                            <p:childTnLst>
                              <p:par>
                                <p:cTn id="378" presetID="42" presetClass="entr" presetSubtype="0" fill="hold" grpId="0" nodeType="afterEffect">
                                  <p:stCondLst>
                                    <p:cond delay="0"/>
                                  </p:stCondLst>
                                  <p:childTnLst>
                                    <p:set>
                                      <p:cBhvr>
                                        <p:cTn id="379" dur="1" fill="hold">
                                          <p:stCondLst>
                                            <p:cond delay="0"/>
                                          </p:stCondLst>
                                        </p:cTn>
                                        <p:tgtEl>
                                          <p:spTgt spid="197"/>
                                        </p:tgtEl>
                                        <p:attrNameLst>
                                          <p:attrName>style.visibility</p:attrName>
                                        </p:attrNameLst>
                                      </p:cBhvr>
                                      <p:to>
                                        <p:strVal val="visible"/>
                                      </p:to>
                                    </p:set>
                                    <p:animEffect transition="in" filter="fade">
                                      <p:cBhvr>
                                        <p:cTn id="380" dur="1000"/>
                                        <p:tgtEl>
                                          <p:spTgt spid="197"/>
                                        </p:tgtEl>
                                      </p:cBhvr>
                                    </p:animEffect>
                                    <p:anim calcmode="lin" valueType="num">
                                      <p:cBhvr>
                                        <p:cTn id="381" dur="1000" fill="hold"/>
                                        <p:tgtEl>
                                          <p:spTgt spid="197"/>
                                        </p:tgtEl>
                                        <p:attrNameLst>
                                          <p:attrName>ppt_x</p:attrName>
                                        </p:attrNameLst>
                                      </p:cBhvr>
                                      <p:tavLst>
                                        <p:tav tm="0">
                                          <p:val>
                                            <p:strVal val="#ppt_x"/>
                                          </p:val>
                                        </p:tav>
                                        <p:tav tm="100000">
                                          <p:val>
                                            <p:strVal val="#ppt_x"/>
                                          </p:val>
                                        </p:tav>
                                      </p:tavLst>
                                    </p:anim>
                                    <p:anim calcmode="lin" valueType="num">
                                      <p:cBhvr>
                                        <p:cTn id="382" dur="1000" fill="hold"/>
                                        <p:tgtEl>
                                          <p:spTgt spid="197"/>
                                        </p:tgtEl>
                                        <p:attrNameLst>
                                          <p:attrName>ppt_y</p:attrName>
                                        </p:attrNameLst>
                                      </p:cBhvr>
                                      <p:tavLst>
                                        <p:tav tm="0">
                                          <p:val>
                                            <p:strVal val="#ppt_y+.1"/>
                                          </p:val>
                                        </p:tav>
                                        <p:tav tm="100000">
                                          <p:val>
                                            <p:strVal val="#ppt_y"/>
                                          </p:val>
                                        </p:tav>
                                      </p:tavLst>
                                    </p:anim>
                                  </p:childTnLst>
                                </p:cTn>
                              </p:par>
                            </p:childTnLst>
                          </p:cTn>
                        </p:par>
                        <p:par>
                          <p:cTn id="383" fill="hold">
                            <p:stCondLst>
                              <p:cond delay="4750"/>
                            </p:stCondLst>
                            <p:childTnLst>
                              <p:par>
                                <p:cTn id="384" presetID="22" presetClass="entr" presetSubtype="8" fill="hold" nodeType="afterEffect">
                                  <p:stCondLst>
                                    <p:cond delay="0"/>
                                  </p:stCondLst>
                                  <p:childTnLst>
                                    <p:set>
                                      <p:cBhvr>
                                        <p:cTn id="385" dur="1" fill="hold">
                                          <p:stCondLst>
                                            <p:cond delay="0"/>
                                          </p:stCondLst>
                                        </p:cTn>
                                        <p:tgtEl>
                                          <p:spTgt spid="188"/>
                                        </p:tgtEl>
                                        <p:attrNameLst>
                                          <p:attrName>style.visibility</p:attrName>
                                        </p:attrNameLst>
                                      </p:cBhvr>
                                      <p:to>
                                        <p:strVal val="visible"/>
                                      </p:to>
                                    </p:set>
                                    <p:animEffect transition="in" filter="wipe(left)">
                                      <p:cBhvr>
                                        <p:cTn id="386" dur="500"/>
                                        <p:tgtEl>
                                          <p:spTgt spid="188"/>
                                        </p:tgtEl>
                                      </p:cBhvr>
                                    </p:animEffect>
                                  </p:childTnLst>
                                </p:cTn>
                              </p:par>
                            </p:childTnLst>
                          </p:cTn>
                        </p:par>
                        <p:par>
                          <p:cTn id="387" fill="hold">
                            <p:stCondLst>
                              <p:cond delay="5250"/>
                            </p:stCondLst>
                            <p:childTnLst>
                              <p:par>
                                <p:cTn id="388" presetID="22" presetClass="entr" presetSubtype="8" fill="hold" grpId="0" nodeType="afterEffect">
                                  <p:stCondLst>
                                    <p:cond delay="0"/>
                                  </p:stCondLst>
                                  <p:childTnLst>
                                    <p:set>
                                      <p:cBhvr>
                                        <p:cTn id="389" dur="1" fill="hold">
                                          <p:stCondLst>
                                            <p:cond delay="0"/>
                                          </p:stCondLst>
                                        </p:cTn>
                                        <p:tgtEl>
                                          <p:spTgt spid="189"/>
                                        </p:tgtEl>
                                        <p:attrNameLst>
                                          <p:attrName>style.visibility</p:attrName>
                                        </p:attrNameLst>
                                      </p:cBhvr>
                                      <p:to>
                                        <p:strVal val="visible"/>
                                      </p:to>
                                    </p:set>
                                    <p:animEffect transition="in" filter="wipe(left)">
                                      <p:cBhvr>
                                        <p:cTn id="390" dur="500"/>
                                        <p:tgtEl>
                                          <p:spTgt spid="189"/>
                                        </p:tgtEl>
                                      </p:cBhvr>
                                    </p:animEffect>
                                  </p:childTnLst>
                                </p:cTn>
                              </p:par>
                              <p:par>
                                <p:cTn id="391" presetID="22" presetClass="entr" presetSubtype="8" fill="hold" grpId="0" nodeType="withEffect">
                                  <p:stCondLst>
                                    <p:cond delay="0"/>
                                  </p:stCondLst>
                                  <p:childTnLst>
                                    <p:set>
                                      <p:cBhvr>
                                        <p:cTn id="392" dur="1" fill="hold">
                                          <p:stCondLst>
                                            <p:cond delay="0"/>
                                          </p:stCondLst>
                                        </p:cTn>
                                        <p:tgtEl>
                                          <p:spTgt spid="190"/>
                                        </p:tgtEl>
                                        <p:attrNameLst>
                                          <p:attrName>style.visibility</p:attrName>
                                        </p:attrNameLst>
                                      </p:cBhvr>
                                      <p:to>
                                        <p:strVal val="visible"/>
                                      </p:to>
                                    </p:set>
                                    <p:animEffect transition="in" filter="wipe(left)">
                                      <p:cBhvr>
                                        <p:cTn id="393" dur="500"/>
                                        <p:tgtEl>
                                          <p:spTgt spid="190"/>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198"/>
                                        </p:tgtEl>
                                        <p:attrNameLst>
                                          <p:attrName>style.visibility</p:attrName>
                                        </p:attrNameLst>
                                      </p:cBhvr>
                                      <p:to>
                                        <p:strVal val="visible"/>
                                      </p:to>
                                    </p:set>
                                    <p:animEffect transition="in" filter="fade">
                                      <p:cBhvr>
                                        <p:cTn id="396" dur="500"/>
                                        <p:tgtEl>
                                          <p:spTgt spid="198"/>
                                        </p:tgtEl>
                                      </p:cBhvr>
                                    </p:animEffect>
                                  </p:childTnLst>
                                </p:cTn>
                              </p:par>
                            </p:childTnLst>
                          </p:cTn>
                        </p:par>
                        <p:par>
                          <p:cTn id="397" fill="hold">
                            <p:stCondLst>
                              <p:cond delay="5750"/>
                            </p:stCondLst>
                            <p:childTnLst>
                              <p:par>
                                <p:cTn id="398" presetID="42" presetClass="entr" presetSubtype="0" fill="hold" grpId="0" nodeType="afterEffect">
                                  <p:stCondLst>
                                    <p:cond delay="0"/>
                                  </p:stCondLst>
                                  <p:childTnLst>
                                    <p:set>
                                      <p:cBhvr>
                                        <p:cTn id="399" dur="1" fill="hold">
                                          <p:stCondLst>
                                            <p:cond delay="0"/>
                                          </p:stCondLst>
                                        </p:cTn>
                                        <p:tgtEl>
                                          <p:spTgt spid="199"/>
                                        </p:tgtEl>
                                        <p:attrNameLst>
                                          <p:attrName>style.visibility</p:attrName>
                                        </p:attrNameLst>
                                      </p:cBhvr>
                                      <p:to>
                                        <p:strVal val="visible"/>
                                      </p:to>
                                    </p:set>
                                    <p:animEffect transition="in" filter="fade">
                                      <p:cBhvr>
                                        <p:cTn id="400" dur="1000"/>
                                        <p:tgtEl>
                                          <p:spTgt spid="199"/>
                                        </p:tgtEl>
                                      </p:cBhvr>
                                    </p:animEffect>
                                    <p:anim calcmode="lin" valueType="num">
                                      <p:cBhvr>
                                        <p:cTn id="401" dur="1000" fill="hold"/>
                                        <p:tgtEl>
                                          <p:spTgt spid="199"/>
                                        </p:tgtEl>
                                        <p:attrNameLst>
                                          <p:attrName>ppt_x</p:attrName>
                                        </p:attrNameLst>
                                      </p:cBhvr>
                                      <p:tavLst>
                                        <p:tav tm="0">
                                          <p:val>
                                            <p:strVal val="#ppt_x"/>
                                          </p:val>
                                        </p:tav>
                                        <p:tav tm="100000">
                                          <p:val>
                                            <p:strVal val="#ppt_x"/>
                                          </p:val>
                                        </p:tav>
                                      </p:tavLst>
                                    </p:anim>
                                    <p:anim calcmode="lin" valueType="num">
                                      <p:cBhvr>
                                        <p:cTn id="402" dur="1000" fill="hold"/>
                                        <p:tgtEl>
                                          <p:spTgt spid="199"/>
                                        </p:tgtEl>
                                        <p:attrNameLst>
                                          <p:attrName>ppt_y</p:attrName>
                                        </p:attrNameLst>
                                      </p:cBhvr>
                                      <p:tavLst>
                                        <p:tav tm="0">
                                          <p:val>
                                            <p:strVal val="#ppt_y+.1"/>
                                          </p:val>
                                        </p:tav>
                                        <p:tav tm="100000">
                                          <p:val>
                                            <p:strVal val="#ppt_y"/>
                                          </p:val>
                                        </p:tav>
                                      </p:tavLst>
                                    </p:anim>
                                  </p:childTnLst>
                                </p:cTn>
                              </p:par>
                            </p:childTnLst>
                          </p:cTn>
                        </p:par>
                        <p:par>
                          <p:cTn id="403" fill="hold">
                            <p:stCondLst>
                              <p:cond delay="6750"/>
                            </p:stCondLst>
                            <p:childTnLst>
                              <p:par>
                                <p:cTn id="404" presetID="22" presetClass="entr" presetSubtype="8" fill="hold" nodeType="afterEffect">
                                  <p:stCondLst>
                                    <p:cond delay="0"/>
                                  </p:stCondLst>
                                  <p:childTnLst>
                                    <p:set>
                                      <p:cBhvr>
                                        <p:cTn id="405" dur="1" fill="hold">
                                          <p:stCondLst>
                                            <p:cond delay="0"/>
                                          </p:stCondLst>
                                        </p:cTn>
                                        <p:tgtEl>
                                          <p:spTgt spid="191"/>
                                        </p:tgtEl>
                                        <p:attrNameLst>
                                          <p:attrName>style.visibility</p:attrName>
                                        </p:attrNameLst>
                                      </p:cBhvr>
                                      <p:to>
                                        <p:strVal val="visible"/>
                                      </p:to>
                                    </p:set>
                                    <p:animEffect transition="in" filter="wipe(left)">
                                      <p:cBhvr>
                                        <p:cTn id="406" dur="500"/>
                                        <p:tgtEl>
                                          <p:spTgt spid="191"/>
                                        </p:tgtEl>
                                      </p:cBhvr>
                                    </p:animEffect>
                                  </p:childTnLst>
                                </p:cTn>
                              </p:par>
                            </p:childTnLst>
                          </p:cTn>
                        </p:par>
                        <p:par>
                          <p:cTn id="407" fill="hold">
                            <p:stCondLst>
                              <p:cond delay="7250"/>
                            </p:stCondLst>
                            <p:childTnLst>
                              <p:par>
                                <p:cTn id="408" presetID="22" presetClass="entr" presetSubtype="8" fill="hold" grpId="0" nodeType="afterEffect">
                                  <p:stCondLst>
                                    <p:cond delay="0"/>
                                  </p:stCondLst>
                                  <p:childTnLst>
                                    <p:set>
                                      <p:cBhvr>
                                        <p:cTn id="409" dur="1" fill="hold">
                                          <p:stCondLst>
                                            <p:cond delay="0"/>
                                          </p:stCondLst>
                                        </p:cTn>
                                        <p:tgtEl>
                                          <p:spTgt spid="192"/>
                                        </p:tgtEl>
                                        <p:attrNameLst>
                                          <p:attrName>style.visibility</p:attrName>
                                        </p:attrNameLst>
                                      </p:cBhvr>
                                      <p:to>
                                        <p:strVal val="visible"/>
                                      </p:to>
                                    </p:set>
                                    <p:animEffect transition="in" filter="wipe(left)">
                                      <p:cBhvr>
                                        <p:cTn id="410" dur="500"/>
                                        <p:tgtEl>
                                          <p:spTgt spid="192"/>
                                        </p:tgtEl>
                                      </p:cBhvr>
                                    </p:animEffect>
                                  </p:childTnLst>
                                </p:cTn>
                              </p:par>
                              <p:par>
                                <p:cTn id="411" presetID="22" presetClass="entr" presetSubtype="8" fill="hold" grpId="0" nodeType="withEffect">
                                  <p:stCondLst>
                                    <p:cond delay="0"/>
                                  </p:stCondLst>
                                  <p:childTnLst>
                                    <p:set>
                                      <p:cBhvr>
                                        <p:cTn id="412" dur="1" fill="hold">
                                          <p:stCondLst>
                                            <p:cond delay="0"/>
                                          </p:stCondLst>
                                        </p:cTn>
                                        <p:tgtEl>
                                          <p:spTgt spid="193"/>
                                        </p:tgtEl>
                                        <p:attrNameLst>
                                          <p:attrName>style.visibility</p:attrName>
                                        </p:attrNameLst>
                                      </p:cBhvr>
                                      <p:to>
                                        <p:strVal val="visible"/>
                                      </p:to>
                                    </p:set>
                                    <p:animEffect transition="in" filter="wipe(left)">
                                      <p:cBhvr>
                                        <p:cTn id="413"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6" grpId="0"/>
      <p:bldP spid="187" grpId="0"/>
      <p:bldP spid="189" grpId="0"/>
      <p:bldP spid="190" grpId="0"/>
      <p:bldP spid="192" grpId="0"/>
      <p:bldP spid="193" grpId="0"/>
      <p:bldP spid="194" grpId="0" animBg="1"/>
      <p:bldP spid="195" grpId="0"/>
      <p:bldP spid="196" grpId="0" animBg="1"/>
      <p:bldP spid="197" grpId="0"/>
      <p:bldP spid="198" grpId="0" animBg="1"/>
      <p:bldP spid="1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862067" y="2450094"/>
            <a:ext cx="11032651" cy="3028887"/>
            <a:chOff x="827964" y="1717426"/>
            <a:chExt cx="7704476" cy="2115175"/>
          </a:xfrm>
        </p:grpSpPr>
        <p:cxnSp>
          <p:nvCxnSpPr>
            <p:cNvPr id="10" name="直接连接符 9"/>
            <p:cNvCxnSpPr/>
            <p:nvPr/>
          </p:nvCxnSpPr>
          <p:spPr>
            <a:xfrm rot="18900000">
              <a:off x="1971641" y="2702866"/>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H="1">
              <a:off x="3207556" y="2718599"/>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2" name="组合 1"/>
            <p:cNvGrpSpPr/>
            <p:nvPr/>
          </p:nvGrpSpPr>
          <p:grpSpPr>
            <a:xfrm>
              <a:off x="827964" y="1717426"/>
              <a:ext cx="1764006" cy="665244"/>
              <a:chOff x="6278307" y="2195545"/>
              <a:chExt cx="1764006" cy="665244"/>
            </a:xfrm>
          </p:grpSpPr>
          <p:sp>
            <p:nvSpPr>
              <p:cNvPr id="13"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14"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cxnSp>
          <p:nvCxnSpPr>
            <p:cNvPr id="15" name="直接连接符 14"/>
            <p:cNvCxnSpPr/>
            <p:nvPr/>
          </p:nvCxnSpPr>
          <p:spPr>
            <a:xfrm rot="18900000">
              <a:off x="4228104" y="2702866"/>
              <a:ext cx="756137" cy="0"/>
            </a:xfrm>
            <a:prstGeom prst="line">
              <a:avLst/>
            </a:prstGeom>
            <a:ln w="3175">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6" name="组合 1"/>
            <p:cNvGrpSpPr/>
            <p:nvPr/>
          </p:nvGrpSpPr>
          <p:grpSpPr>
            <a:xfrm>
              <a:off x="3276236" y="1717426"/>
              <a:ext cx="1764006" cy="665244"/>
              <a:chOff x="6278307" y="2195545"/>
              <a:chExt cx="1764006" cy="665244"/>
            </a:xfrm>
          </p:grpSpPr>
          <p:sp>
            <p:nvSpPr>
              <p:cNvPr id="17"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18"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cxnSp>
          <p:nvCxnSpPr>
            <p:cNvPr id="19" name="直接连接符 18"/>
            <p:cNvCxnSpPr/>
            <p:nvPr/>
          </p:nvCxnSpPr>
          <p:spPr>
            <a:xfrm rot="2700000" flipH="1">
              <a:off x="5527774" y="2718599"/>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8900000">
              <a:off x="6585693" y="2746235"/>
              <a:ext cx="756137" cy="0"/>
            </a:xfrm>
            <a:prstGeom prst="line">
              <a:avLst/>
            </a:prstGeom>
            <a:ln w="3175">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1" name="组合 1"/>
            <p:cNvGrpSpPr/>
            <p:nvPr/>
          </p:nvGrpSpPr>
          <p:grpSpPr>
            <a:xfrm>
              <a:off x="5544298" y="1717426"/>
              <a:ext cx="1764006" cy="665244"/>
              <a:chOff x="6278307" y="2195545"/>
              <a:chExt cx="1764006" cy="665244"/>
            </a:xfrm>
          </p:grpSpPr>
          <p:sp>
            <p:nvSpPr>
              <p:cNvPr id="22"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23"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24" name="组合 1"/>
            <p:cNvGrpSpPr/>
            <p:nvPr/>
          </p:nvGrpSpPr>
          <p:grpSpPr>
            <a:xfrm>
              <a:off x="2087914" y="3167357"/>
              <a:ext cx="1764006" cy="665244"/>
              <a:chOff x="6278307" y="2195545"/>
              <a:chExt cx="1764006" cy="665244"/>
            </a:xfrm>
          </p:grpSpPr>
          <p:sp>
            <p:nvSpPr>
              <p:cNvPr id="25"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26"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27" name="组合 1"/>
            <p:cNvGrpSpPr/>
            <p:nvPr/>
          </p:nvGrpSpPr>
          <p:grpSpPr>
            <a:xfrm>
              <a:off x="4460080" y="3167357"/>
              <a:ext cx="1764006" cy="665244"/>
              <a:chOff x="6278307" y="2195545"/>
              <a:chExt cx="1764006" cy="665244"/>
            </a:xfrm>
          </p:grpSpPr>
          <p:sp>
            <p:nvSpPr>
              <p:cNvPr id="28"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29"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30" name="组合 1"/>
            <p:cNvGrpSpPr/>
            <p:nvPr/>
          </p:nvGrpSpPr>
          <p:grpSpPr>
            <a:xfrm>
              <a:off x="6768434" y="3167357"/>
              <a:ext cx="1764006" cy="665244"/>
              <a:chOff x="6278307" y="2195545"/>
              <a:chExt cx="1764006" cy="665244"/>
            </a:xfrm>
          </p:grpSpPr>
          <p:sp>
            <p:nvSpPr>
              <p:cNvPr id="31" name="TextBox 20"/>
              <p:cNvSpPr txBox="1"/>
              <p:nvPr/>
            </p:nvSpPr>
            <p:spPr bwMode="auto">
              <a:xfrm>
                <a:off x="6382171" y="2494098"/>
                <a:ext cx="1526083" cy="36669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400" dirty="0">
                    <a:solidFill>
                      <a:schemeClr val="bg1">
                        <a:lumMod val="50000"/>
                      </a:schemeClr>
                    </a:solidFill>
                    <a:latin typeface="微软雅黑" pitchFamily="34" charset="-122"/>
                    <a:ea typeface="微软雅黑" pitchFamily="34" charset="-122"/>
                  </a:rPr>
                  <a:t>此处添加段落</a:t>
                </a:r>
                <a:r>
                  <a:rPr lang="zh-CN" altLang="en-US" sz="1400" dirty="0" smtClean="0">
                    <a:solidFill>
                      <a:schemeClr val="bg1">
                        <a:lumMod val="50000"/>
                      </a:schemeClr>
                    </a:solidFill>
                    <a:latin typeface="微软雅黑" pitchFamily="34" charset="-122"/>
                    <a:ea typeface="微软雅黑" pitchFamily="34" charset="-122"/>
                  </a:rPr>
                  <a:t>文本</a:t>
                </a:r>
                <a:endParaRPr lang="zh-CN" altLang="en-US" sz="1400" dirty="0">
                  <a:solidFill>
                    <a:schemeClr val="bg1">
                      <a:lumMod val="50000"/>
                    </a:schemeClr>
                  </a:solidFill>
                  <a:latin typeface="微软雅黑" pitchFamily="34" charset="-122"/>
                  <a:ea typeface="微软雅黑" pitchFamily="34" charset="-122"/>
                </a:endParaRPr>
              </a:p>
            </p:txBody>
          </p:sp>
          <p:sp>
            <p:nvSpPr>
              <p:cNvPr id="32" name="TextBox 19"/>
              <p:cNvSpPr txBox="1">
                <a:spLocks noChangeArrowheads="1"/>
              </p:cNvSpPr>
              <p:nvPr/>
            </p:nvSpPr>
            <p:spPr bwMode="auto">
              <a:xfrm>
                <a:off x="6278307" y="2195545"/>
                <a:ext cx="1764006" cy="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cs typeface="宋体" pitchFamily="2" charset="-122"/>
                  </a:rPr>
                  <a:t>标题文字</a:t>
                </a:r>
                <a:endParaRPr lang="zh-CN" altLang="zh-CN" sz="2800" dirty="0">
                  <a:solidFill>
                    <a:schemeClr val="bg1">
                      <a:lumMod val="50000"/>
                    </a:schemeClr>
                  </a:solidFill>
                  <a:latin typeface="微软雅黑" panose="020B0503020204020204" pitchFamily="34" charset="-122"/>
                  <a:ea typeface="微软雅黑" panose="020B0503020204020204" pitchFamily="34" charset="-122"/>
                  <a:cs typeface="宋体" pitchFamily="2" charset="-122"/>
                </a:endParaRPr>
              </a:p>
            </p:txBody>
          </p:sp>
        </p:grpSp>
        <p:grpSp>
          <p:nvGrpSpPr>
            <p:cNvPr id="33" name="组合 32"/>
            <p:cNvGrpSpPr/>
            <p:nvPr/>
          </p:nvGrpSpPr>
          <p:grpSpPr>
            <a:xfrm>
              <a:off x="1447336" y="2971177"/>
              <a:ext cx="728363" cy="728363"/>
              <a:chOff x="1302940" y="2971177"/>
              <a:chExt cx="728363" cy="728363"/>
            </a:xfrm>
          </p:grpSpPr>
          <p:sp>
            <p:nvSpPr>
              <p:cNvPr id="34" name="椭圆 33"/>
              <p:cNvSpPr/>
              <p:nvPr/>
            </p:nvSpPr>
            <p:spPr>
              <a:xfrm>
                <a:off x="1302940" y="2971177"/>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35" name="TextBox 19"/>
              <p:cNvSpPr txBox="1">
                <a:spLocks noChangeArrowheads="1"/>
              </p:cNvSpPr>
              <p:nvPr/>
            </p:nvSpPr>
            <p:spPr bwMode="auto">
              <a:xfrm>
                <a:off x="1371764" y="3115228"/>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01</a:t>
                </a:r>
              </a:p>
            </p:txBody>
          </p:sp>
        </p:grpSp>
        <p:grpSp>
          <p:nvGrpSpPr>
            <p:cNvPr id="36" name="组合 35"/>
            <p:cNvGrpSpPr/>
            <p:nvPr/>
          </p:nvGrpSpPr>
          <p:grpSpPr>
            <a:xfrm>
              <a:off x="3731717" y="2971176"/>
              <a:ext cx="728363" cy="728363"/>
              <a:chOff x="3587321" y="2971176"/>
              <a:chExt cx="728363" cy="728363"/>
            </a:xfrm>
          </p:grpSpPr>
          <p:sp>
            <p:nvSpPr>
              <p:cNvPr id="37" name="椭圆 36"/>
              <p:cNvSpPr/>
              <p:nvPr/>
            </p:nvSpPr>
            <p:spPr>
              <a:xfrm>
                <a:off x="3587321" y="2971176"/>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38" name="TextBox 19"/>
              <p:cNvSpPr txBox="1">
                <a:spLocks noChangeArrowheads="1"/>
              </p:cNvSpPr>
              <p:nvPr/>
            </p:nvSpPr>
            <p:spPr bwMode="auto">
              <a:xfrm>
                <a:off x="3635896" y="3115228"/>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03</a:t>
                </a:r>
              </a:p>
            </p:txBody>
          </p:sp>
        </p:grpSp>
        <p:grpSp>
          <p:nvGrpSpPr>
            <p:cNvPr id="39" name="组合 38"/>
            <p:cNvGrpSpPr/>
            <p:nvPr/>
          </p:nvGrpSpPr>
          <p:grpSpPr>
            <a:xfrm>
              <a:off x="6042920" y="2971176"/>
              <a:ext cx="728363" cy="728363"/>
              <a:chOff x="5898524" y="2971176"/>
              <a:chExt cx="728363" cy="728363"/>
            </a:xfrm>
          </p:grpSpPr>
          <p:sp>
            <p:nvSpPr>
              <p:cNvPr id="40" name="椭圆 39"/>
              <p:cNvSpPr/>
              <p:nvPr/>
            </p:nvSpPr>
            <p:spPr>
              <a:xfrm>
                <a:off x="5898524" y="2971176"/>
                <a:ext cx="728363" cy="7283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endParaRPr>
              </a:p>
            </p:txBody>
          </p:sp>
          <p:sp>
            <p:nvSpPr>
              <p:cNvPr id="41" name="TextBox 19"/>
              <p:cNvSpPr txBox="1">
                <a:spLocks noChangeArrowheads="1"/>
              </p:cNvSpPr>
              <p:nvPr/>
            </p:nvSpPr>
            <p:spPr bwMode="auto">
              <a:xfrm>
                <a:off x="5979598" y="3115228"/>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05</a:t>
                </a:r>
              </a:p>
            </p:txBody>
          </p:sp>
        </p:grpSp>
        <p:grpSp>
          <p:nvGrpSpPr>
            <p:cNvPr id="42" name="组合 41"/>
            <p:cNvGrpSpPr/>
            <p:nvPr/>
          </p:nvGrpSpPr>
          <p:grpSpPr>
            <a:xfrm>
              <a:off x="2589927" y="1829388"/>
              <a:ext cx="728363" cy="728363"/>
              <a:chOff x="2445531" y="1829388"/>
              <a:chExt cx="728363" cy="728363"/>
            </a:xfrm>
          </p:grpSpPr>
          <p:sp>
            <p:nvSpPr>
              <p:cNvPr id="43" name="椭圆 42"/>
              <p:cNvSpPr/>
              <p:nvPr/>
            </p:nvSpPr>
            <p:spPr>
              <a:xfrm>
                <a:off x="2445531" y="1829388"/>
                <a:ext cx="728363" cy="728363"/>
              </a:xfrm>
              <a:prstGeom prst="ellipse">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44" name="TextBox 19"/>
              <p:cNvSpPr txBox="1">
                <a:spLocks noChangeArrowheads="1"/>
              </p:cNvSpPr>
              <p:nvPr/>
            </p:nvSpPr>
            <p:spPr bwMode="auto">
              <a:xfrm>
                <a:off x="2527495" y="1980240"/>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02</a:t>
                </a:r>
              </a:p>
            </p:txBody>
          </p:sp>
        </p:grpSp>
        <p:grpSp>
          <p:nvGrpSpPr>
            <p:cNvPr id="45" name="组合 44"/>
            <p:cNvGrpSpPr/>
            <p:nvPr/>
          </p:nvGrpSpPr>
          <p:grpSpPr>
            <a:xfrm>
              <a:off x="4873506" y="1829388"/>
              <a:ext cx="728363" cy="728363"/>
              <a:chOff x="4729110" y="1829388"/>
              <a:chExt cx="728363" cy="728363"/>
            </a:xfrm>
          </p:grpSpPr>
          <p:sp>
            <p:nvSpPr>
              <p:cNvPr id="46" name="椭圆 45"/>
              <p:cNvSpPr/>
              <p:nvPr/>
            </p:nvSpPr>
            <p:spPr>
              <a:xfrm>
                <a:off x="4729110" y="1829388"/>
                <a:ext cx="728363" cy="728363"/>
              </a:xfrm>
              <a:prstGeom prst="ellipse">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47" name="TextBox 19"/>
              <p:cNvSpPr txBox="1">
                <a:spLocks noChangeArrowheads="1"/>
              </p:cNvSpPr>
              <p:nvPr/>
            </p:nvSpPr>
            <p:spPr bwMode="auto">
              <a:xfrm>
                <a:off x="4833688" y="1980240"/>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04</a:t>
                </a:r>
              </a:p>
            </p:txBody>
          </p:sp>
        </p:grpSp>
        <p:grpSp>
          <p:nvGrpSpPr>
            <p:cNvPr id="48" name="组合 47"/>
            <p:cNvGrpSpPr/>
            <p:nvPr/>
          </p:nvGrpSpPr>
          <p:grpSpPr>
            <a:xfrm>
              <a:off x="7184709" y="1829388"/>
              <a:ext cx="728363" cy="728363"/>
              <a:chOff x="7040313" y="1829388"/>
              <a:chExt cx="728363" cy="728363"/>
            </a:xfrm>
          </p:grpSpPr>
          <p:sp>
            <p:nvSpPr>
              <p:cNvPr id="49" name="椭圆 48"/>
              <p:cNvSpPr/>
              <p:nvPr/>
            </p:nvSpPr>
            <p:spPr>
              <a:xfrm>
                <a:off x="7040313" y="1829388"/>
                <a:ext cx="728363" cy="728363"/>
              </a:xfrm>
              <a:prstGeom prst="ellipse">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50" name="TextBox 19"/>
              <p:cNvSpPr txBox="1">
                <a:spLocks noChangeArrowheads="1"/>
              </p:cNvSpPr>
              <p:nvPr/>
            </p:nvSpPr>
            <p:spPr bwMode="auto">
              <a:xfrm>
                <a:off x="7143469" y="1980240"/>
                <a:ext cx="566214" cy="4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3600" dirty="0" smtClean="0">
                    <a:solidFill>
                      <a:schemeClr val="bg1"/>
                    </a:solidFill>
                    <a:latin typeface="微软雅黑" panose="020B0503020204020204" pitchFamily="34" charset="-122"/>
                    <a:ea typeface="微软雅黑" panose="020B0503020204020204" pitchFamily="34" charset="-122"/>
                    <a:cs typeface="宋体" pitchFamily="2" charset="-122"/>
                  </a:rPr>
                  <a:t>05</a:t>
                </a:r>
              </a:p>
            </p:txBody>
          </p:sp>
        </p:grpSp>
      </p:grpSp>
    </p:spTree>
    <p:extLst>
      <p:ext uri="{BB962C8B-B14F-4D97-AF65-F5344CB8AC3E}">
        <p14:creationId xmlns:p14="http://schemas.microsoft.com/office/powerpoint/2010/main" val="248140748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178129" y="1969503"/>
            <a:ext cx="10591529" cy="3875210"/>
            <a:chOff x="1143794" y="1453254"/>
            <a:chExt cx="7127024" cy="2607623"/>
          </a:xfrm>
        </p:grpSpPr>
        <p:sp>
          <p:nvSpPr>
            <p:cNvPr id="10" name="TextBox 9"/>
            <p:cNvSpPr txBox="1"/>
            <p:nvPr/>
          </p:nvSpPr>
          <p:spPr>
            <a:xfrm>
              <a:off x="4357852" y="1453254"/>
              <a:ext cx="3384377" cy="724858"/>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lvl="0" algn="just" fontAlgn="auto">
                <a:spcBef>
                  <a:spcPts val="0"/>
                </a:spcBef>
                <a:spcAft>
                  <a:spcPts val="0"/>
                </a:spcAft>
                <a:defRPr/>
              </a:pP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endParaRPr lang="zh-CN" altLang="en-US" sz="1400" b="0" kern="0" dirty="0">
                <a:solidFill>
                  <a:schemeClr val="bg1">
                    <a:lumMod val="50000"/>
                  </a:schemeClr>
                </a:solidFil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bg1">
                      <a:lumMod val="50000"/>
                    </a:schemeClr>
                  </a:solidFill>
                  <a:effectLst/>
                  <a:uLnTx/>
                  <a:uFillTx/>
                </a:rPr>
                <a:t>。</a:t>
              </a:r>
              <a:endParaRPr kumimoji="0" lang="en-US" altLang="zh-CN" sz="1400" b="0" i="0" u="none" strike="noStrike" kern="0" cap="none" spc="0" normalizeH="0" baseline="0" noProof="0" dirty="0">
                <a:ln>
                  <a:noFill/>
                </a:ln>
                <a:solidFill>
                  <a:schemeClr val="bg1">
                    <a:lumMod val="50000"/>
                  </a:schemeClr>
                </a:solidFill>
                <a:effectLst/>
                <a:uLnTx/>
                <a:uFillTx/>
              </a:endParaRPr>
            </a:p>
          </p:txBody>
        </p:sp>
        <p:sp>
          <p:nvSpPr>
            <p:cNvPr id="11" name="Freeform 5"/>
            <p:cNvSpPr>
              <a:spLocks/>
            </p:cNvSpPr>
            <p:nvPr/>
          </p:nvSpPr>
          <p:spPr bwMode="auto">
            <a:xfrm rot="5400000">
              <a:off x="1119563" y="1740659"/>
              <a:ext cx="230088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745581" y="2335556"/>
              <a:ext cx="1048845" cy="91125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400" b="0"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重点项目</a:t>
              </a:r>
              <a:endParaRPr kumimoji="0" lang="zh-CN" altLang="en-US" sz="4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3" name="Freeform 5"/>
            <p:cNvSpPr>
              <a:spLocks/>
            </p:cNvSpPr>
            <p:nvPr/>
          </p:nvSpPr>
          <p:spPr bwMode="auto">
            <a:xfrm rot="5400000">
              <a:off x="1007834" y="1651700"/>
              <a:ext cx="2524338"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669FB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ysClr val="windowText" lastClr="000000"/>
                </a:solidFill>
                <a:effectLst/>
                <a:uLnTx/>
                <a:uFillTx/>
              </a:endParaRPr>
            </a:p>
          </p:txBody>
        </p:sp>
        <p:sp>
          <p:nvSpPr>
            <p:cNvPr id="14" name="椭圆 13"/>
            <p:cNvSpPr/>
            <p:nvPr/>
          </p:nvSpPr>
          <p:spPr>
            <a:xfrm>
              <a:off x="2701698" y="1547124"/>
              <a:ext cx="427814" cy="427814"/>
            </a:xfrm>
            <a:prstGeom prst="ellipse">
              <a:avLst/>
            </a:prstGeom>
            <a:solidFill>
              <a:srgbClr val="FE978C"/>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cs typeface="+mn-cs"/>
                </a:rPr>
                <a:t>1</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5" name="椭圆 14"/>
            <p:cNvSpPr/>
            <p:nvPr/>
          </p:nvSpPr>
          <p:spPr>
            <a:xfrm>
              <a:off x="3246294" y="2564002"/>
              <a:ext cx="427814" cy="427814"/>
            </a:xfrm>
            <a:prstGeom prst="ellipse">
              <a:avLst/>
            </a:prstGeom>
            <a:solidFill>
              <a:srgbClr val="00B0F0"/>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cs typeface="+mn-cs"/>
                </a:rPr>
                <a:t>2</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6" name="椭圆 15"/>
            <p:cNvSpPr/>
            <p:nvPr/>
          </p:nvSpPr>
          <p:spPr>
            <a:xfrm>
              <a:off x="2701698" y="3574861"/>
              <a:ext cx="427814" cy="427814"/>
            </a:xfrm>
            <a:prstGeom prst="ellipse">
              <a:avLst/>
            </a:prstGeom>
            <a:solidFill>
              <a:srgbClr val="FE978C"/>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cs typeface="+mn-cs"/>
                </a:rPr>
                <a:t>3</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nvGrpSpPr>
            <p:cNvPr id="17" name="组合 16"/>
            <p:cNvGrpSpPr/>
            <p:nvPr/>
          </p:nvGrpSpPr>
          <p:grpSpPr>
            <a:xfrm>
              <a:off x="3129512" y="1583722"/>
              <a:ext cx="1051729" cy="354618"/>
              <a:chOff x="3513818" y="1963801"/>
              <a:chExt cx="1051729" cy="354618"/>
            </a:xfrm>
          </p:grpSpPr>
          <p:cxnSp>
            <p:nvCxnSpPr>
              <p:cNvPr id="18" name="直接连接符 17"/>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19" name="直接连接符 18"/>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sp>
          <p:nvSpPr>
            <p:cNvPr id="20" name="TextBox 19"/>
            <p:cNvSpPr txBox="1"/>
            <p:nvPr/>
          </p:nvSpPr>
          <p:spPr>
            <a:xfrm>
              <a:off x="4886441" y="2470132"/>
              <a:ext cx="3384377" cy="579886"/>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lvl="0" algn="just" fontAlgn="auto">
                <a:spcBef>
                  <a:spcPts val="0"/>
                </a:spcBef>
                <a:spcAft>
                  <a:spcPts val="0"/>
                </a:spcAft>
                <a:defRPr/>
              </a:pP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endParaRPr lang="zh-CN" altLang="en-US" sz="1400" b="0" kern="0" dirty="0">
                <a:solidFill>
                  <a:schemeClr val="bg1">
                    <a:lumMod val="50000"/>
                  </a:schemeClr>
                </a:solidFill>
              </a:endParaRPr>
            </a:p>
          </p:txBody>
        </p:sp>
        <p:sp>
          <p:nvSpPr>
            <p:cNvPr id="21" name="TextBox 20"/>
            <p:cNvSpPr txBox="1"/>
            <p:nvPr/>
          </p:nvSpPr>
          <p:spPr>
            <a:xfrm>
              <a:off x="4380672" y="3480991"/>
              <a:ext cx="3384377" cy="579886"/>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itchFamily="34" charset="-122"/>
                  <a:ea typeface="微软雅黑" pitchFamily="34" charset="-122"/>
                </a:defRPr>
              </a:lvl1pPr>
            </a:lstStyle>
            <a:p>
              <a:pPr lvl="0" algn="just" fontAlgn="auto">
                <a:spcBef>
                  <a:spcPts val="0"/>
                </a:spcBef>
                <a:spcAft>
                  <a:spcPts val="0"/>
                </a:spcAft>
                <a:defRPr/>
              </a:pP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r>
                <a:rPr lang="zh-CN" altLang="en-US" sz="1400" b="0" kern="0" dirty="0">
                  <a:solidFill>
                    <a:schemeClr val="bg1">
                      <a:lumMod val="50000"/>
                    </a:schemeClr>
                  </a:solidFill>
                </a:rPr>
                <a:t>您的内容打在这里，或者通过复制您的文本后，在此框中选择粘贴，并选择只保留文字。您的内容打在这里</a:t>
              </a:r>
              <a:r>
                <a:rPr lang="zh-CN" altLang="en-US" sz="1400" b="0" kern="0" dirty="0" smtClean="0">
                  <a:solidFill>
                    <a:schemeClr val="bg1">
                      <a:lumMod val="50000"/>
                    </a:schemeClr>
                  </a:solidFill>
                </a:rPr>
                <a:t>。</a:t>
              </a:r>
              <a:endParaRPr lang="zh-CN" altLang="en-US" sz="1400" b="0" kern="0" dirty="0">
                <a:solidFill>
                  <a:schemeClr val="bg1">
                    <a:lumMod val="50000"/>
                  </a:schemeClr>
                </a:solidFill>
              </a:endParaRPr>
            </a:p>
          </p:txBody>
        </p:sp>
        <p:grpSp>
          <p:nvGrpSpPr>
            <p:cNvPr id="22" name="组合 21"/>
            <p:cNvGrpSpPr/>
            <p:nvPr/>
          </p:nvGrpSpPr>
          <p:grpSpPr>
            <a:xfrm>
              <a:off x="3678682" y="2600599"/>
              <a:ext cx="1051729" cy="354618"/>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24" name="直接连接符 23"/>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grpSp>
          <p:nvGrpSpPr>
            <p:cNvPr id="25" name="组合 24"/>
            <p:cNvGrpSpPr/>
            <p:nvPr/>
          </p:nvGrpSpPr>
          <p:grpSpPr>
            <a:xfrm>
              <a:off x="3129512" y="3611458"/>
              <a:ext cx="1051729" cy="354618"/>
              <a:chOff x="3513818" y="1963801"/>
              <a:chExt cx="1051729" cy="354618"/>
            </a:xfrm>
          </p:grpSpPr>
          <p:cxnSp>
            <p:nvCxnSpPr>
              <p:cNvPr id="26" name="直接连接符 25"/>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27" name="直接连接符 26"/>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grpSp>
    </p:spTree>
    <p:extLst>
      <p:ext uri="{BB962C8B-B14F-4D97-AF65-F5344CB8AC3E}">
        <p14:creationId xmlns:p14="http://schemas.microsoft.com/office/powerpoint/2010/main" val="248140748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886549" y="1280653"/>
            <a:ext cx="8801435" cy="5006800"/>
            <a:chOff x="1691680" y="1130754"/>
            <a:chExt cx="5713274" cy="3250063"/>
          </a:xfrm>
        </p:grpSpPr>
        <p:sp>
          <p:nvSpPr>
            <p:cNvPr id="10" name="椭圆 7"/>
            <p:cNvSpPr/>
            <p:nvPr/>
          </p:nvSpPr>
          <p:spPr>
            <a:xfrm>
              <a:off x="2536139" y="2869762"/>
              <a:ext cx="3856079" cy="906479"/>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 fmla="*/ 5141438 w 5141438"/>
                <a:gd name="connsiteY0" fmla="*/ 0 h 1208638"/>
                <a:gd name="connsiteX1" fmla="*/ 2570719 w 5141438"/>
                <a:gd name="connsiteY1" fmla="*/ 1208638 h 1208638"/>
                <a:gd name="connsiteX2" fmla="*/ 0 w 5141438"/>
                <a:gd name="connsiteY2" fmla="*/ 0 h 1208638"/>
              </a:gdLst>
              <a:ahLst/>
              <a:cxnLst>
                <a:cxn ang="0">
                  <a:pos x="connsiteX0" y="connsiteY0"/>
                </a:cxn>
                <a:cxn ang="0">
                  <a:pos x="connsiteX1" y="connsiteY1"/>
                </a:cxn>
                <a:cxn ang="0">
                  <a:pos x="connsiteX2" y="connsiteY2"/>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461411" y="2420562"/>
              <a:ext cx="2768" cy="13556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40"/>
            <p:cNvSpPr txBox="1"/>
            <p:nvPr/>
          </p:nvSpPr>
          <p:spPr>
            <a:xfrm>
              <a:off x="1691680" y="3425122"/>
              <a:ext cx="1458162" cy="28469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676508" y="1130754"/>
              <a:ext cx="1563386" cy="1563386"/>
              <a:chOff x="2848131" y="1860029"/>
              <a:chExt cx="3807502" cy="3807502"/>
            </a:xfrm>
          </p:grpSpPr>
          <p:sp>
            <p:nvSpPr>
              <p:cNvPr id="14" name="椭圆 13"/>
              <p:cNvSpPr/>
              <p:nvPr/>
            </p:nvSpPr>
            <p:spPr>
              <a:xfrm>
                <a:off x="2848131" y="1860029"/>
                <a:ext cx="3807502" cy="3807502"/>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91"/>
              <p:cNvSpPr txBox="1"/>
              <p:nvPr/>
            </p:nvSpPr>
            <p:spPr>
              <a:xfrm>
                <a:off x="3964656" y="2869023"/>
                <a:ext cx="1589447" cy="1702978"/>
              </a:xfrm>
              <a:prstGeom prst="rect">
                <a:avLst/>
              </a:prstGeom>
              <a:noFill/>
            </p:spPr>
            <p:txBody>
              <a:bodyPr wrap="none" rtlCol="0">
                <a:spAutoFit/>
              </a:bodyPr>
              <a:lstStyle/>
              <a:p>
                <a:pPr algn="ctr"/>
                <a:r>
                  <a:rPr lang="zh-CN" altLang="en-US" sz="3200" dirty="0" smtClean="0">
                    <a:solidFill>
                      <a:schemeClr val="bg1"/>
                    </a:solidFill>
                    <a:latin typeface="微软雅黑" panose="020B0503020204020204" pitchFamily="34" charset="-122"/>
                    <a:ea typeface="微软雅黑" panose="020B0503020204020204" pitchFamily="34" charset="-122"/>
                  </a:rPr>
                  <a:t>标题</a:t>
                </a:r>
                <a:endParaRPr lang="en-US" altLang="zh-CN" sz="3200" dirty="0" smtClean="0">
                  <a:solidFill>
                    <a:schemeClr val="bg1"/>
                  </a:solidFill>
                  <a:latin typeface="微软雅黑" panose="020B0503020204020204" pitchFamily="34" charset="-122"/>
                  <a:ea typeface="微软雅黑" panose="020B0503020204020204" pitchFamily="34" charset="-122"/>
                </a:endParaRPr>
              </a:p>
              <a:p>
                <a:pPr algn="ctr"/>
                <a:r>
                  <a:rPr lang="zh-CN" altLang="en-US" sz="3200" dirty="0" smtClean="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3072777" y="4096120"/>
              <a:ext cx="1458162" cy="28469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4752992" y="4096120"/>
              <a:ext cx="1458162" cy="28469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946792" y="3369920"/>
              <a:ext cx="1458162" cy="28469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文本</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125411" y="2515670"/>
              <a:ext cx="666198" cy="666198"/>
              <a:chOff x="2170416" y="2515670"/>
              <a:chExt cx="666198" cy="666198"/>
            </a:xfrm>
          </p:grpSpPr>
          <p:sp>
            <p:nvSpPr>
              <p:cNvPr id="20" name="椭圆 19"/>
              <p:cNvSpPr/>
              <p:nvPr/>
            </p:nvSpPr>
            <p:spPr>
              <a:xfrm>
                <a:off x="2170416" y="2515670"/>
                <a:ext cx="666198" cy="666198"/>
              </a:xfrm>
              <a:prstGeom prst="ellipse">
                <a:avLst/>
              </a:prstGeom>
              <a:solidFill>
                <a:srgbClr val="FE97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91"/>
              <p:cNvSpPr txBox="1"/>
              <p:nvPr/>
            </p:nvSpPr>
            <p:spPr>
              <a:xfrm>
                <a:off x="2262105" y="2677666"/>
                <a:ext cx="519446" cy="299681"/>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234329" y="3178200"/>
              <a:ext cx="666198" cy="666198"/>
              <a:chOff x="3279334" y="3178200"/>
              <a:chExt cx="666198" cy="666198"/>
            </a:xfrm>
          </p:grpSpPr>
          <p:sp>
            <p:nvSpPr>
              <p:cNvPr id="23" name="椭圆 22"/>
              <p:cNvSpPr/>
              <p:nvPr/>
            </p:nvSpPr>
            <p:spPr>
              <a:xfrm>
                <a:off x="3279334" y="3178200"/>
                <a:ext cx="666198" cy="66619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24" name="文本框 91"/>
              <p:cNvSpPr txBox="1"/>
              <p:nvPr/>
            </p:nvSpPr>
            <p:spPr>
              <a:xfrm>
                <a:off x="3340422" y="3342022"/>
                <a:ext cx="519446" cy="299681"/>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913292" y="3256248"/>
              <a:ext cx="666198" cy="666198"/>
              <a:chOff x="4958297" y="3256248"/>
              <a:chExt cx="666198" cy="666198"/>
            </a:xfrm>
          </p:grpSpPr>
          <p:sp>
            <p:nvSpPr>
              <p:cNvPr id="26" name="椭圆 25"/>
              <p:cNvSpPr/>
              <p:nvPr/>
            </p:nvSpPr>
            <p:spPr>
              <a:xfrm>
                <a:off x="4958297" y="3256248"/>
                <a:ext cx="666198" cy="666198"/>
              </a:xfrm>
              <a:prstGeom prst="ellipse">
                <a:avLst/>
              </a:prstGeom>
              <a:solidFill>
                <a:srgbClr val="FE97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91"/>
              <p:cNvSpPr txBox="1"/>
              <p:nvPr/>
            </p:nvSpPr>
            <p:spPr>
              <a:xfrm>
                <a:off x="5035917" y="3435846"/>
                <a:ext cx="519446" cy="299681"/>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59118" y="2515670"/>
              <a:ext cx="666198" cy="666198"/>
              <a:chOff x="6104123" y="2515670"/>
              <a:chExt cx="666198" cy="666198"/>
            </a:xfrm>
          </p:grpSpPr>
          <p:sp>
            <p:nvSpPr>
              <p:cNvPr id="29" name="椭圆 28"/>
              <p:cNvSpPr/>
              <p:nvPr/>
            </p:nvSpPr>
            <p:spPr>
              <a:xfrm>
                <a:off x="6104123" y="2515670"/>
                <a:ext cx="666198" cy="66619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文本框 91"/>
              <p:cNvSpPr txBox="1"/>
              <p:nvPr/>
            </p:nvSpPr>
            <p:spPr>
              <a:xfrm>
                <a:off x="6175000" y="2665244"/>
                <a:ext cx="519446" cy="299681"/>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48140748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cs typeface="Calibri" pitchFamily="34" charset="0"/>
                <a:sym typeface="Calibri" pitchFamily="34" charset="0"/>
              </a:rPr>
              <a:t>点击加入标题</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5</a:t>
              </a:r>
              <a:endParaRPr lang="zh-CN" altLang="en-US" sz="3600" b="1" spc="-300" dirty="0">
                <a:solidFill>
                  <a:schemeClr val="bg1"/>
                </a:solidFill>
                <a:latin typeface="微软雅黑" pitchFamily="34" charset="-122"/>
                <a:ea typeface="微软雅黑" pitchFamily="34" charset="-122"/>
              </a:endParaRPr>
            </a:p>
          </p:txBody>
        </p:sp>
      </p:grpSp>
      <p:grpSp>
        <p:nvGrpSpPr>
          <p:cNvPr id="4" name="组合 3"/>
          <p:cNvGrpSpPr/>
          <p:nvPr/>
        </p:nvGrpSpPr>
        <p:grpSpPr>
          <a:xfrm>
            <a:off x="1266311" y="1468995"/>
            <a:ext cx="10441046" cy="4828610"/>
            <a:chOff x="844256" y="987574"/>
            <a:chExt cx="7531428" cy="3483016"/>
          </a:xfrm>
        </p:grpSpPr>
        <p:grpSp>
          <p:nvGrpSpPr>
            <p:cNvPr id="10" name="组合 9"/>
            <p:cNvGrpSpPr/>
            <p:nvPr/>
          </p:nvGrpSpPr>
          <p:grpSpPr>
            <a:xfrm>
              <a:off x="3858043" y="1532209"/>
              <a:ext cx="1478435" cy="1363058"/>
              <a:chOff x="3835686" y="2643180"/>
              <a:chExt cx="1478435" cy="1363058"/>
            </a:xfrm>
            <a:solidFill>
              <a:schemeClr val="bg1"/>
            </a:solidFill>
          </p:grpSpPr>
          <p:sp>
            <p:nvSpPr>
              <p:cNvPr id="11" name="心形 7"/>
              <p:cNvSpPr/>
              <p:nvPr/>
            </p:nvSpPr>
            <p:spPr>
              <a:xfrm>
                <a:off x="3835686" y="2643180"/>
                <a:ext cx="741448" cy="1363055"/>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3314"/>
                  <a:gd name="connsiteY0" fmla="*/ 327941 h 1363056"/>
                  <a:gd name="connsiteX1" fmla="*/ 741448 w 743314"/>
                  <a:gd name="connsiteY1" fmla="*/ 1363056 h 1363056"/>
                  <a:gd name="connsiteX2" fmla="*/ 741448 w 743314"/>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57841"/>
                      <a:pt x="741248" y="495849"/>
                      <a:pt x="741448" y="1363056"/>
                    </a:cubicBezTo>
                    <a:cubicBezTo>
                      <a:pt x="-761386" y="327941"/>
                      <a:pt x="434747" y="-477148"/>
                      <a:pt x="741448" y="32794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心形 7"/>
              <p:cNvSpPr/>
              <p:nvPr/>
            </p:nvSpPr>
            <p:spPr>
              <a:xfrm flipH="1">
                <a:off x="4572000" y="2643182"/>
                <a:ext cx="742121"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2505"/>
                  <a:gd name="connsiteY0" fmla="*/ 327941 h 1363056"/>
                  <a:gd name="connsiteX1" fmla="*/ 741448 w 742505"/>
                  <a:gd name="connsiteY1" fmla="*/ 1363056 h 1363056"/>
                  <a:gd name="connsiteX2" fmla="*/ 741448 w 742505"/>
                  <a:gd name="connsiteY2" fmla="*/ 327941 h 1363056"/>
                  <a:gd name="connsiteX0" fmla="*/ 741448 w 743811"/>
                  <a:gd name="connsiteY0" fmla="*/ 327941 h 1363056"/>
                  <a:gd name="connsiteX1" fmla="*/ 741448 w 743811"/>
                  <a:gd name="connsiteY1" fmla="*/ 1363056 h 1363056"/>
                  <a:gd name="connsiteX2" fmla="*/ 741448 w 743811"/>
                  <a:gd name="connsiteY2" fmla="*/ 327941 h 1363056"/>
                  <a:gd name="connsiteX0" fmla="*/ 741448 w 743178"/>
                  <a:gd name="connsiteY0" fmla="*/ 327941 h 1363056"/>
                  <a:gd name="connsiteX1" fmla="*/ 741448 w 743178"/>
                  <a:gd name="connsiteY1" fmla="*/ 1363056 h 1363056"/>
                  <a:gd name="connsiteX2" fmla="*/ 741448 w 743178"/>
                  <a:gd name="connsiteY2" fmla="*/ 327941 h 1363056"/>
                  <a:gd name="connsiteX0" fmla="*/ 741448 w 742121"/>
                  <a:gd name="connsiteY0" fmla="*/ 327941 h 1363056"/>
                  <a:gd name="connsiteX1" fmla="*/ 741448 w 742121"/>
                  <a:gd name="connsiteY1" fmla="*/ 1363056 h 1363056"/>
                  <a:gd name="connsiteX2" fmla="*/ 741448 w 742121"/>
                  <a:gd name="connsiteY2" fmla="*/ 327941 h 1363056"/>
                </a:gdLst>
                <a:ahLst/>
                <a:cxnLst>
                  <a:cxn ang="0">
                    <a:pos x="connsiteX0" y="connsiteY0"/>
                  </a:cxn>
                  <a:cxn ang="0">
                    <a:pos x="connsiteX1" y="connsiteY1"/>
                  </a:cxn>
                  <a:cxn ang="0">
                    <a:pos x="connsiteX2" y="connsiteY2"/>
                  </a:cxn>
                </a:cxnLst>
                <a:rect l="l" t="t" r="r" b="b"/>
                <a:pathLst>
                  <a:path w="742121" h="1363056">
                    <a:moveTo>
                      <a:pt x="741448" y="327941"/>
                    </a:moveTo>
                    <a:cubicBezTo>
                      <a:pt x="743059" y="1088786"/>
                      <a:pt x="741249" y="617292"/>
                      <a:pt x="741448" y="1363056"/>
                    </a:cubicBezTo>
                    <a:cubicBezTo>
                      <a:pt x="-761386" y="327941"/>
                      <a:pt x="434747" y="-477148"/>
                      <a:pt x="741448" y="32794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965823" y="1937778"/>
              <a:ext cx="746824" cy="2100342"/>
              <a:chOff x="4943466" y="3048749"/>
              <a:chExt cx="746824" cy="2100342"/>
            </a:xfrm>
            <a:solidFill>
              <a:schemeClr val="tx1"/>
            </a:solidFill>
          </p:grpSpPr>
          <p:sp>
            <p:nvSpPr>
              <p:cNvPr id="14" name="心形 8"/>
              <p:cNvSpPr/>
              <p:nvPr/>
            </p:nvSpPr>
            <p:spPr>
              <a:xfrm>
                <a:off x="4943466" y="3048749"/>
                <a:ext cx="746824"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Lst>
                <a:ahLst/>
                <a:cxnLst>
                  <a:cxn ang="0">
                    <a:pos x="connsiteX0" y="connsiteY0"/>
                  </a:cxn>
                  <a:cxn ang="0">
                    <a:pos x="connsiteX1" y="connsiteY1"/>
                  </a:cxn>
                  <a:cxn ang="0">
                    <a:pos x="connsiteX2" y="connsiteY2"/>
                  </a:cxn>
                </a:cxnLst>
                <a:rect l="l" t="t" r="r" b="b"/>
                <a:pathLst>
                  <a:path w="746824" h="1363056">
                    <a:moveTo>
                      <a:pt x="741448" y="327941"/>
                    </a:moveTo>
                    <a:cubicBezTo>
                      <a:pt x="747066" y="1050569"/>
                      <a:pt x="750018" y="562116"/>
                      <a:pt x="741448" y="1363056"/>
                    </a:cubicBezTo>
                    <a:cubicBezTo>
                      <a:pt x="-761386" y="327941"/>
                      <a:pt x="434747" y="-477148"/>
                      <a:pt x="741448" y="327941"/>
                    </a:cubicBezTo>
                    <a:close/>
                  </a:path>
                </a:pathLst>
              </a:custGeom>
              <a:solidFill>
                <a:srgbClr val="FE978C"/>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心形 8"/>
              <p:cNvSpPr/>
              <p:nvPr/>
            </p:nvSpPr>
            <p:spPr>
              <a:xfrm flipH="1">
                <a:off x="4948441" y="3786035"/>
                <a:ext cx="741849"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 name="connsiteX0" fmla="*/ 741448 w 744292"/>
                  <a:gd name="connsiteY0" fmla="*/ 327941 h 1363056"/>
                  <a:gd name="connsiteX1" fmla="*/ 741448 w 744292"/>
                  <a:gd name="connsiteY1" fmla="*/ 1363056 h 1363056"/>
                  <a:gd name="connsiteX2" fmla="*/ 741448 w 744292"/>
                  <a:gd name="connsiteY2" fmla="*/ 327941 h 1363056"/>
                  <a:gd name="connsiteX0" fmla="*/ 741448 w 741849"/>
                  <a:gd name="connsiteY0" fmla="*/ 327941 h 1363056"/>
                  <a:gd name="connsiteX1" fmla="*/ 741448 w 741849"/>
                  <a:gd name="connsiteY1" fmla="*/ 1363056 h 1363056"/>
                  <a:gd name="connsiteX2" fmla="*/ 741448 w 741849"/>
                  <a:gd name="connsiteY2" fmla="*/ 327941 h 1363056"/>
                </a:gdLst>
                <a:ahLst/>
                <a:cxnLst>
                  <a:cxn ang="0">
                    <a:pos x="connsiteX0" y="connsiteY0"/>
                  </a:cxn>
                  <a:cxn ang="0">
                    <a:pos x="connsiteX1" y="connsiteY1"/>
                  </a:cxn>
                  <a:cxn ang="0">
                    <a:pos x="connsiteX2" y="connsiteY2"/>
                  </a:cxn>
                </a:cxnLst>
                <a:rect l="l" t="t" r="r" b="b"/>
                <a:pathLst>
                  <a:path w="741849" h="1363056">
                    <a:moveTo>
                      <a:pt x="741448" y="327941"/>
                    </a:moveTo>
                    <a:cubicBezTo>
                      <a:pt x="739922" y="1055331"/>
                      <a:pt x="742874" y="562116"/>
                      <a:pt x="741448" y="1363056"/>
                    </a:cubicBezTo>
                    <a:cubicBezTo>
                      <a:pt x="-761386" y="327941"/>
                      <a:pt x="434747" y="-477148"/>
                      <a:pt x="741448" y="327941"/>
                    </a:cubicBezTo>
                    <a:close/>
                  </a:path>
                </a:pathLst>
              </a:custGeom>
              <a:solidFill>
                <a:srgbClr val="FE978C"/>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840345" y="3105907"/>
              <a:ext cx="1481449" cy="1364683"/>
              <a:chOff x="3817988" y="4216878"/>
              <a:chExt cx="1481449" cy="1364683"/>
            </a:xfrm>
            <a:solidFill>
              <a:schemeClr val="bg2"/>
            </a:solidFill>
          </p:grpSpPr>
          <p:sp>
            <p:nvSpPr>
              <p:cNvPr id="17" name="心形 10"/>
              <p:cNvSpPr/>
              <p:nvPr/>
            </p:nvSpPr>
            <p:spPr>
              <a:xfrm>
                <a:off x="4557989" y="4216878"/>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8" y="1347644"/>
                      <a:pt x="741249" y="535865"/>
                      <a:pt x="741448" y="1363056"/>
                    </a:cubicBezTo>
                    <a:cubicBezTo>
                      <a:pt x="-761386" y="327941"/>
                      <a:pt x="434747" y="-477148"/>
                      <a:pt x="741448" y="327941"/>
                    </a:cubicBezTo>
                    <a:close/>
                  </a:path>
                </a:pathLst>
              </a:custGeom>
              <a:solidFill>
                <a:srgbClr val="00B0F0"/>
              </a:solid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心形 10"/>
              <p:cNvSpPr/>
              <p:nvPr/>
            </p:nvSpPr>
            <p:spPr>
              <a:xfrm flipH="1">
                <a:off x="3817988" y="4218505"/>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47620"/>
                      <a:pt x="741249" y="676359"/>
                      <a:pt x="741448" y="1363056"/>
                    </a:cubicBezTo>
                    <a:cubicBezTo>
                      <a:pt x="-761386" y="327941"/>
                      <a:pt x="434747" y="-477148"/>
                      <a:pt x="741448" y="327941"/>
                    </a:cubicBezTo>
                    <a:close/>
                  </a:path>
                </a:pathLst>
              </a:custGeom>
              <a:solidFill>
                <a:srgbClr val="00B0F0"/>
              </a:solid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868640" y="987574"/>
              <a:ext cx="3268037" cy="786774"/>
              <a:chOff x="846283" y="2098545"/>
              <a:chExt cx="3268037" cy="786774"/>
            </a:xfrm>
          </p:grpSpPr>
          <p:grpSp>
            <p:nvGrpSpPr>
              <p:cNvPr id="20" name="组合 44"/>
              <p:cNvGrpSpPr>
                <a:grpSpLocks/>
              </p:cNvGrpSpPr>
              <p:nvPr/>
            </p:nvGrpSpPr>
            <p:grpSpPr bwMode="auto">
              <a:xfrm flipH="1">
                <a:off x="846283" y="2421769"/>
                <a:ext cx="2184400" cy="377414"/>
                <a:chOff x="-362770" y="3102960"/>
                <a:chExt cx="2183514" cy="377414"/>
              </a:xfrm>
            </p:grpSpPr>
            <p:sp>
              <p:nvSpPr>
                <p:cNvPr id="23" name="TextBox 22"/>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sp>
              <p:nvSpPr>
                <p:cNvPr id="24" name="TextBox 11"/>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grpSp>
          <p:sp>
            <p:nvSpPr>
              <p:cNvPr id="21" name="TextBox 11"/>
              <p:cNvSpPr txBox="1">
                <a:spLocks noChangeArrowheads="1"/>
              </p:cNvSpPr>
              <p:nvPr/>
            </p:nvSpPr>
            <p:spPr bwMode="auto">
              <a:xfrm flipH="1">
                <a:off x="868638" y="2098545"/>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smtClean="0">
                    <a:solidFill>
                      <a:schemeClr val="bg1">
                        <a:lumMod val="50000"/>
                      </a:schemeClr>
                    </a:solidFill>
                    <a:latin typeface="微软雅黑" pitchFamily="34" charset="-122"/>
                    <a:ea typeface="微软雅黑" pitchFamily="34" charset="-122"/>
                  </a:rPr>
                  <a:t>标题文字</a:t>
                </a:r>
                <a:endParaRPr lang="en-US" altLang="zh-CN" sz="2800" kern="0" dirty="0" smtClean="0">
                  <a:solidFill>
                    <a:schemeClr val="bg1">
                      <a:lumMod val="50000"/>
                    </a:schemeClr>
                  </a:solidFill>
                  <a:latin typeface="微软雅黑" pitchFamily="34" charset="-122"/>
                  <a:ea typeface="微软雅黑" pitchFamily="34" charset="-122"/>
                </a:endParaRPr>
              </a:p>
            </p:txBody>
          </p:sp>
          <p:cxnSp>
            <p:nvCxnSpPr>
              <p:cNvPr id="22" name="直接连接符 21"/>
              <p:cNvCxnSpPr/>
              <p:nvPr/>
            </p:nvCxnSpPr>
            <p:spPr>
              <a:xfrm flipH="1">
                <a:off x="868639" y="2885319"/>
                <a:ext cx="3245681" cy="0"/>
              </a:xfrm>
              <a:prstGeom prst="line">
                <a:avLst/>
              </a:prstGeom>
              <a:ln w="12700">
                <a:solidFill>
                  <a:schemeClr val="bg1">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5792861" y="1707654"/>
              <a:ext cx="2548069" cy="786774"/>
              <a:chOff x="5770504" y="2818625"/>
              <a:chExt cx="2548069" cy="786774"/>
            </a:xfrm>
          </p:grpSpPr>
          <p:grpSp>
            <p:nvGrpSpPr>
              <p:cNvPr id="26" name="组合 44"/>
              <p:cNvGrpSpPr>
                <a:grpSpLocks/>
              </p:cNvGrpSpPr>
              <p:nvPr/>
            </p:nvGrpSpPr>
            <p:grpSpPr bwMode="auto">
              <a:xfrm flipH="1">
                <a:off x="6042252" y="3141849"/>
                <a:ext cx="2184400" cy="377414"/>
                <a:chOff x="-362770" y="3102960"/>
                <a:chExt cx="2183514" cy="377414"/>
              </a:xfrm>
            </p:grpSpPr>
            <p:sp>
              <p:nvSpPr>
                <p:cNvPr id="29" name="TextBox 11"/>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sp>
              <p:nvSpPr>
                <p:cNvPr id="30" name="TextBox 11"/>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grpSp>
          <p:sp>
            <p:nvSpPr>
              <p:cNvPr id="27" name="TextBox 11"/>
              <p:cNvSpPr txBox="1">
                <a:spLocks noChangeArrowheads="1"/>
              </p:cNvSpPr>
              <p:nvPr/>
            </p:nvSpPr>
            <p:spPr bwMode="auto">
              <a:xfrm flipH="1">
                <a:off x="6064607" y="2818625"/>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smtClean="0">
                    <a:solidFill>
                      <a:schemeClr val="bg1">
                        <a:lumMod val="50000"/>
                      </a:schemeClr>
                    </a:solidFill>
                    <a:latin typeface="微软雅黑" pitchFamily="34" charset="-122"/>
                    <a:ea typeface="微软雅黑" pitchFamily="34" charset="-122"/>
                  </a:rPr>
                  <a:t>标题文字</a:t>
                </a:r>
                <a:endParaRPr lang="en-US" altLang="zh-CN" sz="2800" kern="0" dirty="0" smtClean="0">
                  <a:solidFill>
                    <a:schemeClr val="bg1">
                      <a:lumMod val="50000"/>
                    </a:schemeClr>
                  </a:solidFill>
                  <a:latin typeface="微软雅黑" pitchFamily="34" charset="-122"/>
                  <a:ea typeface="微软雅黑" pitchFamily="34" charset="-122"/>
                </a:endParaRPr>
              </a:p>
            </p:txBody>
          </p:sp>
          <p:cxnSp>
            <p:nvCxnSpPr>
              <p:cNvPr id="28" name="直接连接符 27"/>
              <p:cNvCxnSpPr/>
              <p:nvPr/>
            </p:nvCxnSpPr>
            <p:spPr>
              <a:xfrm flipH="1">
                <a:off x="5770504" y="3605399"/>
                <a:ext cx="2548069" cy="0"/>
              </a:xfrm>
              <a:prstGeom prst="line">
                <a:avLst/>
              </a:prstGeom>
              <a:ln w="12700">
                <a:solidFill>
                  <a:schemeClr val="bg1">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5072781" y="3486368"/>
              <a:ext cx="3302903" cy="759598"/>
              <a:chOff x="5050424" y="4597339"/>
              <a:chExt cx="3302903" cy="759598"/>
            </a:xfrm>
          </p:grpSpPr>
          <p:grpSp>
            <p:nvGrpSpPr>
              <p:cNvPr id="32" name="组合 44"/>
              <p:cNvGrpSpPr>
                <a:grpSpLocks/>
              </p:cNvGrpSpPr>
              <p:nvPr/>
            </p:nvGrpSpPr>
            <p:grpSpPr bwMode="auto">
              <a:xfrm flipH="1">
                <a:off x="6168927" y="4886213"/>
                <a:ext cx="2184400" cy="377414"/>
                <a:chOff x="-362770" y="3102960"/>
                <a:chExt cx="2183514" cy="377414"/>
              </a:xfrm>
            </p:grpSpPr>
            <p:sp>
              <p:nvSpPr>
                <p:cNvPr id="35" name="TextBox 11"/>
                <p:cNvSpPr txBox="1">
                  <a:spLocks noChangeArrowheads="1"/>
                </p:cNvSpPr>
                <p:nvPr/>
              </p:nvSpPr>
              <p:spPr bwMode="auto">
                <a:xfrm>
                  <a:off x="675034" y="3102960"/>
                  <a:ext cx="1145710" cy="37741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sp>
              <p:nvSpPr>
                <p:cNvPr id="36" name="TextBox 11"/>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grpSp>
          <p:sp>
            <p:nvSpPr>
              <p:cNvPr id="33" name="TextBox 11"/>
              <p:cNvSpPr txBox="1">
                <a:spLocks noChangeArrowheads="1"/>
              </p:cNvSpPr>
              <p:nvPr/>
            </p:nvSpPr>
            <p:spPr bwMode="auto">
              <a:xfrm flipH="1">
                <a:off x="6191282" y="4597339"/>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smtClean="0">
                    <a:solidFill>
                      <a:schemeClr val="bg1">
                        <a:lumMod val="50000"/>
                      </a:schemeClr>
                    </a:solidFill>
                    <a:latin typeface="微软雅黑" pitchFamily="34" charset="-122"/>
                    <a:ea typeface="微软雅黑" pitchFamily="34" charset="-122"/>
                  </a:rPr>
                  <a:t>标题文字</a:t>
                </a:r>
                <a:endParaRPr lang="en-US" altLang="zh-CN" sz="2800" kern="0" dirty="0" smtClean="0">
                  <a:solidFill>
                    <a:schemeClr val="bg1">
                      <a:lumMod val="50000"/>
                    </a:schemeClr>
                  </a:solidFill>
                  <a:latin typeface="微软雅黑" pitchFamily="34" charset="-122"/>
                  <a:ea typeface="微软雅黑" pitchFamily="34" charset="-122"/>
                </a:endParaRPr>
              </a:p>
            </p:txBody>
          </p:sp>
          <p:cxnSp>
            <p:nvCxnSpPr>
              <p:cNvPr id="34" name="直接连接符 33"/>
              <p:cNvCxnSpPr/>
              <p:nvPr/>
            </p:nvCxnSpPr>
            <p:spPr>
              <a:xfrm flipH="1" flipV="1">
                <a:off x="5050424" y="5349763"/>
                <a:ext cx="3263072" cy="7174"/>
              </a:xfrm>
              <a:prstGeom prst="line">
                <a:avLst/>
              </a:prstGeom>
              <a:ln w="12700">
                <a:solidFill>
                  <a:schemeClr val="bg1">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3485913" y="1935063"/>
              <a:ext cx="742098" cy="2105445"/>
              <a:chOff x="3463556" y="3046034"/>
              <a:chExt cx="742098" cy="2105445"/>
            </a:xfrm>
            <a:solidFill>
              <a:schemeClr val="tx2"/>
            </a:solidFill>
          </p:grpSpPr>
          <p:sp>
            <p:nvSpPr>
              <p:cNvPr id="38" name="心形 17"/>
              <p:cNvSpPr/>
              <p:nvPr/>
            </p:nvSpPr>
            <p:spPr>
              <a:xfrm flipH="1">
                <a:off x="3463556" y="3046034"/>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rgbClr val="FE978C"/>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心形 17"/>
              <p:cNvSpPr/>
              <p:nvPr/>
            </p:nvSpPr>
            <p:spPr>
              <a:xfrm>
                <a:off x="3463867" y="3788423"/>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rgbClr val="FE978C"/>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844256" y="2715766"/>
              <a:ext cx="2639983" cy="770065"/>
              <a:chOff x="821899" y="3826737"/>
              <a:chExt cx="2639983" cy="770065"/>
            </a:xfrm>
          </p:grpSpPr>
          <p:grpSp>
            <p:nvGrpSpPr>
              <p:cNvPr id="41" name="组合 44"/>
              <p:cNvGrpSpPr>
                <a:grpSpLocks/>
              </p:cNvGrpSpPr>
              <p:nvPr/>
            </p:nvGrpSpPr>
            <p:grpSpPr bwMode="auto">
              <a:xfrm flipH="1">
                <a:off x="821899" y="4133252"/>
                <a:ext cx="2184400" cy="377414"/>
                <a:chOff x="-362770" y="3102960"/>
                <a:chExt cx="2183514" cy="377414"/>
              </a:xfrm>
            </p:grpSpPr>
            <p:sp>
              <p:nvSpPr>
                <p:cNvPr id="44" name="TextBox 11"/>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sp>
              <p:nvSpPr>
                <p:cNvPr id="45" name="TextBox 11"/>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    </a:t>
                  </a:r>
                  <a:endParaRPr lang="en-US" altLang="zh-CN" sz="1400" kern="0" dirty="0" smtClean="0">
                    <a:solidFill>
                      <a:schemeClr val="bg1">
                        <a:lumMod val="50000"/>
                      </a:schemeClr>
                    </a:solidFill>
                    <a:latin typeface="微软雅黑" pitchFamily="34" charset="-122"/>
                    <a:ea typeface="微软雅黑" pitchFamily="34" charset="-122"/>
                  </a:endParaRPr>
                </a:p>
                <a:p>
                  <a:pPr eaLnBrk="1" hangingPunct="1">
                    <a:defRPr/>
                  </a:pPr>
                  <a:r>
                    <a:rPr lang="zh-CN" altLang="en-US" sz="1400" kern="0" dirty="0" smtClean="0">
                      <a:solidFill>
                        <a:schemeClr val="bg1">
                          <a:lumMod val="50000"/>
                        </a:schemeClr>
                      </a:solidFill>
                      <a:latin typeface="微软雅黑" pitchFamily="34" charset="-122"/>
                      <a:ea typeface="微软雅黑" pitchFamily="34" charset="-122"/>
                    </a:rPr>
                    <a:t>点击添加文本</a:t>
                  </a:r>
                  <a:endParaRPr lang="en-US" altLang="zh-CN" sz="1400" kern="0" dirty="0" smtClean="0">
                    <a:solidFill>
                      <a:schemeClr val="bg1">
                        <a:lumMod val="50000"/>
                      </a:schemeClr>
                    </a:solidFill>
                    <a:latin typeface="微软雅黑" pitchFamily="34" charset="-122"/>
                    <a:ea typeface="微软雅黑" pitchFamily="34" charset="-122"/>
                  </a:endParaRPr>
                </a:p>
              </p:txBody>
            </p:sp>
          </p:grpSp>
          <p:sp>
            <p:nvSpPr>
              <p:cNvPr id="42" name="TextBox 11"/>
              <p:cNvSpPr txBox="1">
                <a:spLocks noChangeArrowheads="1"/>
              </p:cNvSpPr>
              <p:nvPr/>
            </p:nvSpPr>
            <p:spPr bwMode="auto">
              <a:xfrm flipH="1">
                <a:off x="860810" y="3826737"/>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smtClean="0">
                    <a:solidFill>
                      <a:schemeClr val="bg1">
                        <a:lumMod val="50000"/>
                      </a:schemeClr>
                    </a:solidFill>
                    <a:latin typeface="微软雅黑" pitchFamily="34" charset="-122"/>
                    <a:ea typeface="微软雅黑" pitchFamily="34" charset="-122"/>
                  </a:rPr>
                  <a:t>标题文字</a:t>
                </a:r>
                <a:endParaRPr lang="en-US" altLang="zh-CN" sz="2800" kern="0" dirty="0" smtClean="0">
                  <a:solidFill>
                    <a:schemeClr val="bg1">
                      <a:lumMod val="50000"/>
                    </a:schemeClr>
                  </a:solidFill>
                  <a:latin typeface="微软雅黑" pitchFamily="34" charset="-122"/>
                  <a:ea typeface="微软雅黑" pitchFamily="34" charset="-122"/>
                </a:endParaRPr>
              </a:p>
            </p:txBody>
          </p:sp>
          <p:cxnSp>
            <p:nvCxnSpPr>
              <p:cNvPr id="43" name="直接连接符 42"/>
              <p:cNvCxnSpPr/>
              <p:nvPr/>
            </p:nvCxnSpPr>
            <p:spPr>
              <a:xfrm flipH="1">
                <a:off x="868640" y="4596802"/>
                <a:ext cx="2593242" cy="0"/>
              </a:xfrm>
              <a:prstGeom prst="line">
                <a:avLst/>
              </a:prstGeom>
              <a:ln w="12700">
                <a:solidFill>
                  <a:schemeClr val="bg1">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81407489"/>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75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2355</Words>
  <Application>Microsoft Office PowerPoint</Application>
  <PresentationFormat>自定义</PresentationFormat>
  <Paragraphs>305</Paragraphs>
  <Slides>27</Slides>
  <Notes>27</Notes>
  <HiddenSlides>0</HiddenSlides>
  <MMClips>2</MMClips>
  <ScaleCrop>false</ScaleCrop>
  <HeadingPairs>
    <vt:vector size="6" baseType="variant">
      <vt:variant>
        <vt:lpstr>已用的字体</vt:lpstr>
      </vt:variant>
      <vt:variant>
        <vt:i4>16</vt:i4>
      </vt:variant>
      <vt:variant>
        <vt:lpstr>主题</vt:lpstr>
      </vt:variant>
      <vt:variant>
        <vt:i4>10</vt:i4>
      </vt:variant>
      <vt:variant>
        <vt:lpstr>幻灯片标题</vt:lpstr>
      </vt:variant>
      <vt:variant>
        <vt:i4>27</vt:i4>
      </vt:variant>
    </vt:vector>
  </HeadingPairs>
  <TitlesOfParts>
    <vt:vector size="53" baseType="lpstr">
      <vt:lpstr>Impact MT Std</vt:lpstr>
      <vt:lpstr>ITC Avant Garde Std Bk</vt:lpstr>
      <vt:lpstr>LiHei Pro</vt:lpstr>
      <vt:lpstr>Open Sans Extrabold</vt:lpstr>
      <vt:lpstr>Roboto</vt:lpstr>
      <vt:lpstr>Signika</vt:lpstr>
      <vt:lpstr>Source Han Sans ExtraLight</vt:lpstr>
      <vt:lpstr>等线</vt:lpstr>
      <vt:lpstr>等线 Light</vt:lpstr>
      <vt:lpstr>方正中等线简体</vt:lpstr>
      <vt:lpstr>迷你简汉真广标</vt:lpstr>
      <vt:lpstr>宋体</vt:lpstr>
      <vt:lpstr>微软雅黑</vt:lpstr>
      <vt:lpstr>Arial</vt:lpstr>
      <vt:lpstr>Calibri</vt:lpstr>
      <vt:lpstr>Impact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工作总结ppt</dc:title>
  <dc:creator>梁杰</dc:creator>
  <cp:lastModifiedBy>china</cp:lastModifiedBy>
  <cp:revision>895</cp:revision>
  <dcterms:created xsi:type="dcterms:W3CDTF">2015-12-01T09:06:39Z</dcterms:created>
  <dcterms:modified xsi:type="dcterms:W3CDTF">2017-06-15T14:51:30Z</dcterms:modified>
</cp:coreProperties>
</file>